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av" ContentType="audio/x-wav"/>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tags/tag3.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6110" r:id="rId1"/>
  </p:sldMasterIdLst>
  <p:notesMasterIdLst>
    <p:notesMasterId r:id="rId17"/>
  </p:notesMasterIdLst>
  <p:sldIdLst>
    <p:sldId id="268" r:id="rId2"/>
    <p:sldId id="260" r:id="rId3"/>
    <p:sldId id="261" r:id="rId4"/>
    <p:sldId id="257" r:id="rId5"/>
    <p:sldId id="258" r:id="rId6"/>
    <p:sldId id="259" r:id="rId7"/>
    <p:sldId id="266" r:id="rId8"/>
    <p:sldId id="262" r:id="rId9"/>
    <p:sldId id="271" r:id="rId10"/>
    <p:sldId id="265" r:id="rId11"/>
    <p:sldId id="270" r:id="rId12"/>
    <p:sldId id="263" r:id="rId13"/>
    <p:sldId id="264" r:id="rId14"/>
    <p:sldId id="267" r:id="rId15"/>
    <p:sldId id="269" r:id="rId16"/>
  </p:sldIdLst>
  <p:sldSz cx="12192000" cy="6858000"/>
  <p:notesSz cx="6858000" cy="9144000"/>
  <p:custShowLst>
    <p:custShow name="Custom Show 1" id="0">
      <p:sldLst>
        <p:sld r:id="rId2"/>
        <p:sld r:id="rId3"/>
        <p:sld r:id="rId4"/>
      </p:sldLst>
    </p:custShow>
  </p:custShow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A1ED3DAE-D40A-4769-A39C-4EB9A395ED32}">
          <p14:sldIdLst>
            <p14:sldId id="268"/>
            <p14:sldId id="260"/>
            <p14:sldId id="261"/>
            <p14:sldId id="257"/>
            <p14:sldId id="258"/>
            <p14:sldId id="259"/>
            <p14:sldId id="266"/>
            <p14:sldId id="262"/>
            <p14:sldId id="271"/>
            <p14:sldId id="265"/>
            <p14:sldId id="270"/>
            <p14:sldId id="263"/>
            <p14:sldId id="264"/>
            <p14:sldId id="267"/>
            <p14:sldId id="269"/>
          </p14:sldIdLst>
        </p14:section>
        <p14:section name="Untitled Section" id="{F00D553C-9FCC-4C07-80E1-31DBC8F3504D}">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BA8C1EB-2C46-420C-B780-D62DFCE349E8}" v="2" dt="2022-12-03T10:34:37.2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5033" autoAdjust="0"/>
  </p:normalViewPr>
  <p:slideViewPr>
    <p:cSldViewPr snapToGrid="0">
      <p:cViewPr varScale="1">
        <p:scale>
          <a:sx n="79" d="100"/>
          <a:sy n="79" d="100"/>
        </p:scale>
        <p:origin x="744"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hoopendra deshmukh" userId="a5d8726580d9e812" providerId="LiveId" clId="{DBA8C1EB-2C46-420C-B780-D62DFCE349E8}"/>
    <pc:docChg chg="modSld">
      <pc:chgData name="bhoopendra deshmukh" userId="a5d8726580d9e812" providerId="LiveId" clId="{DBA8C1EB-2C46-420C-B780-D62DFCE349E8}" dt="2022-12-03T10:34:37.298" v="1"/>
      <pc:docMkLst>
        <pc:docMk/>
      </pc:docMkLst>
      <pc:sldChg chg="modTransition">
        <pc:chgData name="bhoopendra deshmukh" userId="a5d8726580d9e812" providerId="LiveId" clId="{DBA8C1EB-2C46-420C-B780-D62DFCE349E8}" dt="2022-12-03T10:34:37.298" v="1"/>
        <pc:sldMkLst>
          <pc:docMk/>
          <pc:sldMk cId="4225430848" sldId="259"/>
        </pc:sldMkLst>
      </pc:sldChg>
    </pc:docChg>
  </pc:docChgLst>
</pc:chgInfo>
</file>

<file path=ppt/diagrams/_rels/data1.xml.rels><?xml version="1.0" encoding="UTF-8" standalone="yes"?>
<Relationships xmlns="http://schemas.openxmlformats.org/package/2006/relationships"><Relationship Id="rId1" Type="http://schemas.openxmlformats.org/officeDocument/2006/relationships/image" Target="../media/image6.jpg"/></Relationships>
</file>

<file path=ppt/diagrams/_rels/drawing1.xml.rels><?xml version="1.0" encoding="UTF-8" standalone="yes"?>
<Relationships xmlns="http://schemas.openxmlformats.org/package/2006/relationships"><Relationship Id="rId1" Type="http://schemas.openxmlformats.org/officeDocument/2006/relationships/image" Target="../media/image6.jp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72038D7-B16D-4977-A4EA-8FFF2E243B2E}" type="doc">
      <dgm:prSet loTypeId="urn:microsoft.com/office/officeart/2008/layout/AlternatingPictureCircles" loCatId="picture" qsTypeId="urn:microsoft.com/office/officeart/2005/8/quickstyle/simple1" qsCatId="simple" csTypeId="urn:microsoft.com/office/officeart/2005/8/colors/accent1_2" csCatId="accent1" phldr="1"/>
      <dgm:spPr/>
    </dgm:pt>
    <dgm:pt modelId="{10B9D406-2B17-452B-9943-C91E050D705A}">
      <dgm:prSet phldrT="[Text]" custT="1"/>
      <dgm:spPr/>
      <dgm:t>
        <a:bodyPr/>
        <a:lstStyle/>
        <a:p>
          <a:r>
            <a:rPr lang="hi-IN" sz="1050" b="1" dirty="0">
              <a:solidFill>
                <a:srgbClr val="FF0000"/>
              </a:solidFill>
            </a:rPr>
            <a:t>सेबी में </a:t>
          </a:r>
          <a:endParaRPr lang="en-US" sz="1050" b="1" dirty="0">
            <a:solidFill>
              <a:srgbClr val="FF0000"/>
            </a:solidFill>
          </a:endParaRPr>
        </a:p>
        <a:p>
          <a:r>
            <a:rPr lang="hi-IN" sz="1050" b="1" dirty="0">
              <a:solidFill>
                <a:srgbClr val="FF0000"/>
              </a:solidFill>
            </a:rPr>
            <a:t>20 से ज़्यादा विभाग हैं, का प्रबंधन इसके सदस्यों द्वारा किया जाता है, जिनमें निम्नलिखित शामिल हैं</a:t>
          </a:r>
          <a:endParaRPr lang="en-IN" sz="1050" b="1" dirty="0">
            <a:solidFill>
              <a:srgbClr val="FF0000"/>
            </a:solidFill>
          </a:endParaRPr>
        </a:p>
        <a:p>
          <a:endParaRPr lang="en-IN" sz="1050" dirty="0"/>
        </a:p>
        <a:p>
          <a:endParaRPr lang="en-IN" sz="800" dirty="0"/>
        </a:p>
      </dgm:t>
    </dgm:pt>
    <dgm:pt modelId="{750B4BF6-1F2F-4B69-953F-F3F831C6E06F}" type="parTrans" cxnId="{325C43BD-8279-405B-A941-B14389D5AC69}">
      <dgm:prSet/>
      <dgm:spPr/>
      <dgm:t>
        <a:bodyPr/>
        <a:lstStyle/>
        <a:p>
          <a:endParaRPr lang="en-IN"/>
        </a:p>
      </dgm:t>
    </dgm:pt>
    <dgm:pt modelId="{9B58C927-55C2-4E7F-858E-079F1FABAFCE}" type="sibTrans" cxnId="{325C43BD-8279-405B-A941-B14389D5AC69}">
      <dgm:prSet/>
      <dgm:spPr/>
      <dgm:t>
        <a:bodyPr/>
        <a:lstStyle/>
        <a:p>
          <a:endParaRPr lang="en-IN"/>
        </a:p>
      </dgm:t>
    </dgm:pt>
    <dgm:pt modelId="{5DC12809-F116-4798-A33B-DE792E898B03}" type="pres">
      <dgm:prSet presAssocID="{E72038D7-B16D-4977-A4EA-8FFF2E243B2E}" presName="Name0" presStyleCnt="0">
        <dgm:presLayoutVars>
          <dgm:chMax/>
          <dgm:chPref/>
          <dgm:dir/>
        </dgm:presLayoutVars>
      </dgm:prSet>
      <dgm:spPr/>
    </dgm:pt>
    <dgm:pt modelId="{1DE7E0F8-E6CB-4F2F-A2BD-F01A41BF7335}" type="pres">
      <dgm:prSet presAssocID="{10B9D406-2B17-452B-9943-C91E050D705A}" presName="composite" presStyleCnt="0"/>
      <dgm:spPr/>
    </dgm:pt>
    <dgm:pt modelId="{122803E6-26A0-4CAC-B0A9-3480E7250318}" type="pres">
      <dgm:prSet presAssocID="{10B9D406-2B17-452B-9943-C91E050D705A}" presName="Accent" presStyleLbl="alignNode1" presStyleIdx="0" presStyleCnt="1" custLinFactNeighborX="-5394" custLinFactNeighborY="-13456">
        <dgm:presLayoutVars>
          <dgm:chMax val="0"/>
          <dgm:chPref val="0"/>
        </dgm:presLayoutVars>
      </dgm:prSet>
      <dgm:spPr/>
    </dgm:pt>
    <dgm:pt modelId="{83198030-1970-4E33-A875-D76F4843F042}" type="pres">
      <dgm:prSet presAssocID="{10B9D406-2B17-452B-9943-C91E050D705A}" presName="Image" presStyleLbl="bgImgPlace1" presStyleIdx="0" presStyleCnt="1" custScaleX="128470" custScaleY="107637" custLinFactNeighborX="-32477" custLinFactNeighborY="-85908">
        <dgm:presLayoutVars>
          <dgm:chMax val="0"/>
          <dgm:chPref val="0"/>
          <dgm:bulletEnabled val="1"/>
        </dgm:presLayoutVars>
      </dgm:prSet>
      <dgm:spPr>
        <a:blipFill>
          <a:blip xmlns:r="http://schemas.openxmlformats.org/officeDocument/2006/relationships" r:embed="rId1">
            <a:extLst>
              <a:ext uri="{28A0092B-C50C-407E-A947-70E740481C1C}">
                <a14:useLocalDpi xmlns:a14="http://schemas.microsoft.com/office/drawing/2010/main" val="0"/>
              </a:ext>
            </a:extLst>
          </a:blip>
          <a:srcRect/>
          <a:stretch>
            <a:fillRect l="-18000" r="-18000"/>
          </a:stretch>
        </a:blipFill>
        <a:effectLst>
          <a:outerShdw blurRad="76200" dist="12700" dir="8100000" sy="-23000" kx="800400" algn="br" rotWithShape="0">
            <a:prstClr val="black">
              <a:alpha val="20000"/>
            </a:prstClr>
          </a:outerShdw>
        </a:effectLst>
      </dgm:spPr>
    </dgm:pt>
    <dgm:pt modelId="{BB60914D-9206-4995-BCFB-32DC12C25AB9}" type="pres">
      <dgm:prSet presAssocID="{10B9D406-2B17-452B-9943-C91E050D705A}" presName="Parent" presStyleLbl="fgAccFollowNode1" presStyleIdx="0" presStyleCnt="1" custLinFactNeighborX="-4812" custLinFactNeighborY="2673">
        <dgm:presLayoutVars>
          <dgm:chMax val="0"/>
          <dgm:chPref val="0"/>
          <dgm:bulletEnabled val="1"/>
        </dgm:presLayoutVars>
      </dgm:prSet>
      <dgm:spPr/>
    </dgm:pt>
    <dgm:pt modelId="{6BAF55B8-9BDB-4155-BB92-D52166740BF6}" type="pres">
      <dgm:prSet presAssocID="{10B9D406-2B17-452B-9943-C91E050D705A}" presName="Space" presStyleCnt="0">
        <dgm:presLayoutVars>
          <dgm:chMax val="0"/>
          <dgm:chPref val="0"/>
        </dgm:presLayoutVars>
      </dgm:prSet>
      <dgm:spPr/>
    </dgm:pt>
  </dgm:ptLst>
  <dgm:cxnLst>
    <dgm:cxn modelId="{724AC626-E571-4613-BA3F-B2615B7884AD}" type="presOf" srcId="{10B9D406-2B17-452B-9943-C91E050D705A}" destId="{BB60914D-9206-4995-BCFB-32DC12C25AB9}" srcOrd="0" destOrd="0" presId="urn:microsoft.com/office/officeart/2008/layout/AlternatingPictureCircles"/>
    <dgm:cxn modelId="{6647B332-64B5-472B-9AA2-DAC3CD0055C6}" type="presOf" srcId="{E72038D7-B16D-4977-A4EA-8FFF2E243B2E}" destId="{5DC12809-F116-4798-A33B-DE792E898B03}" srcOrd="0" destOrd="0" presId="urn:microsoft.com/office/officeart/2008/layout/AlternatingPictureCircles"/>
    <dgm:cxn modelId="{325C43BD-8279-405B-A941-B14389D5AC69}" srcId="{E72038D7-B16D-4977-A4EA-8FFF2E243B2E}" destId="{10B9D406-2B17-452B-9943-C91E050D705A}" srcOrd="0" destOrd="0" parTransId="{750B4BF6-1F2F-4B69-953F-F3F831C6E06F}" sibTransId="{9B58C927-55C2-4E7F-858E-079F1FABAFCE}"/>
    <dgm:cxn modelId="{50FBABFA-270E-4F8F-AA7D-0240517E3F08}" type="presParOf" srcId="{5DC12809-F116-4798-A33B-DE792E898B03}" destId="{1DE7E0F8-E6CB-4F2F-A2BD-F01A41BF7335}" srcOrd="0" destOrd="0" presId="urn:microsoft.com/office/officeart/2008/layout/AlternatingPictureCircles"/>
    <dgm:cxn modelId="{70B21D48-5836-472B-B47C-7E5369BADC92}" type="presParOf" srcId="{1DE7E0F8-E6CB-4F2F-A2BD-F01A41BF7335}" destId="{122803E6-26A0-4CAC-B0A9-3480E7250318}" srcOrd="0" destOrd="0" presId="urn:microsoft.com/office/officeart/2008/layout/AlternatingPictureCircles"/>
    <dgm:cxn modelId="{433FBED1-0FC9-43F7-A8A1-51BA87B537E4}" type="presParOf" srcId="{1DE7E0F8-E6CB-4F2F-A2BD-F01A41BF7335}" destId="{83198030-1970-4E33-A875-D76F4843F042}" srcOrd="1" destOrd="0" presId="urn:microsoft.com/office/officeart/2008/layout/AlternatingPictureCircles"/>
    <dgm:cxn modelId="{FB216F90-984B-4AA7-8ABF-00156B29E8CE}" type="presParOf" srcId="{1DE7E0F8-E6CB-4F2F-A2BD-F01A41BF7335}" destId="{BB60914D-9206-4995-BCFB-32DC12C25AB9}" srcOrd="2" destOrd="0" presId="urn:microsoft.com/office/officeart/2008/layout/AlternatingPictureCircles"/>
    <dgm:cxn modelId="{0CFEA210-6F26-4C50-A92B-DA7D16F018FE}" type="presParOf" srcId="{1DE7E0F8-E6CB-4F2F-A2BD-F01A41BF7335}" destId="{6BAF55B8-9BDB-4155-BB92-D52166740BF6}" srcOrd="3" destOrd="0" presId="urn:microsoft.com/office/officeart/2008/layout/AlternatingPictureCircle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E23A9F-8742-4778-AC6D-FF14FCE642E8}" type="doc">
      <dgm:prSet loTypeId="urn:microsoft.com/office/officeart/2011/layout/CircleProcess" loCatId="process" qsTypeId="urn:microsoft.com/office/officeart/2005/8/quickstyle/simple1" qsCatId="simple" csTypeId="urn:microsoft.com/office/officeart/2005/8/colors/accent1_2" csCatId="accent1" phldr="1"/>
      <dgm:spPr/>
      <dgm:t>
        <a:bodyPr/>
        <a:lstStyle/>
        <a:p>
          <a:endParaRPr lang="en-IN"/>
        </a:p>
      </dgm:t>
    </dgm:pt>
    <dgm:pt modelId="{ACB6462E-BC21-4290-B096-14907BB887AA}">
      <dgm:prSet phldrT="[Text]" custT="1"/>
      <dgm:spPr/>
      <dgm:t>
        <a:bodyPr/>
        <a:lstStyle/>
        <a:p>
          <a:r>
            <a:rPr lang="hi-IN" sz="2800" b="1" dirty="0">
              <a:solidFill>
                <a:srgbClr val="002060"/>
              </a:solidFill>
            </a:rPr>
            <a:t>निवेशकों की सुरक्षा</a:t>
          </a:r>
          <a:endParaRPr lang="en-IN" sz="2800" b="1" dirty="0">
            <a:solidFill>
              <a:srgbClr val="002060"/>
            </a:solidFill>
          </a:endParaRPr>
        </a:p>
      </dgm:t>
    </dgm:pt>
    <dgm:pt modelId="{7983B510-F17F-430B-B345-3C6296C5A908}" type="parTrans" cxnId="{7A92C338-BD21-494C-9755-AA65B48CB5FB}">
      <dgm:prSet/>
      <dgm:spPr/>
      <dgm:t>
        <a:bodyPr/>
        <a:lstStyle/>
        <a:p>
          <a:endParaRPr lang="en-IN"/>
        </a:p>
      </dgm:t>
    </dgm:pt>
    <dgm:pt modelId="{05E35119-4952-47C8-A2BF-B95A3DD5B62C}" type="sibTrans" cxnId="{7A92C338-BD21-494C-9755-AA65B48CB5FB}">
      <dgm:prSet/>
      <dgm:spPr/>
      <dgm:t>
        <a:bodyPr/>
        <a:lstStyle/>
        <a:p>
          <a:endParaRPr lang="en-IN"/>
        </a:p>
      </dgm:t>
    </dgm:pt>
    <dgm:pt modelId="{E0BC8728-DA2D-46DD-96BA-78E5096E261E}">
      <dgm:prSet phldrT="[Text]" custT="1"/>
      <dgm:spPr/>
      <dgm:t>
        <a:bodyPr/>
        <a:lstStyle/>
        <a:p>
          <a:pPr algn="ctr"/>
          <a:r>
            <a:rPr lang="en-IN" sz="2400" b="1" dirty="0" err="1"/>
            <a:t>बाजार</a:t>
          </a:r>
          <a:r>
            <a:rPr lang="en-IN" sz="2400" b="1" dirty="0"/>
            <a:t> </a:t>
          </a:r>
          <a:r>
            <a:rPr lang="en-IN" sz="2400" b="1" dirty="0" err="1"/>
            <a:t>को</a:t>
          </a:r>
          <a:r>
            <a:rPr lang="en-IN" sz="2400" b="1" dirty="0"/>
            <a:t> </a:t>
          </a:r>
          <a:r>
            <a:rPr lang="en-IN" sz="2400" b="1" dirty="0" err="1"/>
            <a:t>बढ़ावा</a:t>
          </a:r>
          <a:r>
            <a:rPr lang="en-IN" sz="2400" b="1" dirty="0"/>
            <a:t> </a:t>
          </a:r>
          <a:r>
            <a:rPr lang="en-IN" sz="2400" b="1" dirty="0" err="1"/>
            <a:t>देना</a:t>
          </a:r>
          <a:endParaRPr lang="en-IN" sz="2400" b="1" dirty="0"/>
        </a:p>
      </dgm:t>
    </dgm:pt>
    <dgm:pt modelId="{FA6F1828-DAA0-4241-8D3E-F0F18FC8EF48}" type="parTrans" cxnId="{3BF23624-24A6-424F-A93B-D61CEAA376B7}">
      <dgm:prSet/>
      <dgm:spPr/>
      <dgm:t>
        <a:bodyPr/>
        <a:lstStyle/>
        <a:p>
          <a:endParaRPr lang="en-IN"/>
        </a:p>
      </dgm:t>
    </dgm:pt>
    <dgm:pt modelId="{A9F8EF0E-DFD7-4A49-8339-C7354AF67E30}" type="sibTrans" cxnId="{3BF23624-24A6-424F-A93B-D61CEAA376B7}">
      <dgm:prSet/>
      <dgm:spPr/>
      <dgm:t>
        <a:bodyPr/>
        <a:lstStyle/>
        <a:p>
          <a:endParaRPr lang="en-IN"/>
        </a:p>
      </dgm:t>
    </dgm:pt>
    <dgm:pt modelId="{50DE3681-0B07-4399-8A24-0CD2505A2A2D}">
      <dgm:prSet phldrT="[Text]" custT="1"/>
      <dgm:spPr/>
      <dgm:t>
        <a:bodyPr/>
        <a:lstStyle/>
        <a:p>
          <a:r>
            <a:rPr lang="en-IN" sz="2400" b="1" dirty="0" err="1"/>
            <a:t>जागरूकता</a:t>
          </a:r>
          <a:r>
            <a:rPr lang="en-IN" sz="2400" b="1" dirty="0"/>
            <a:t> </a:t>
          </a:r>
          <a:r>
            <a:rPr lang="en-IN" sz="2400" b="1" dirty="0" err="1"/>
            <a:t>फैलाना</a:t>
          </a:r>
          <a:endParaRPr lang="en-IN" sz="2400" b="1" dirty="0"/>
        </a:p>
      </dgm:t>
    </dgm:pt>
    <dgm:pt modelId="{DA44C1A7-ECED-4334-A822-78F455E71CC8}" type="parTrans" cxnId="{06E329AA-2C12-402F-B211-E03C05E768A7}">
      <dgm:prSet/>
      <dgm:spPr/>
      <dgm:t>
        <a:bodyPr/>
        <a:lstStyle/>
        <a:p>
          <a:endParaRPr lang="en-IN"/>
        </a:p>
      </dgm:t>
    </dgm:pt>
    <dgm:pt modelId="{DDA2F98F-878C-432F-ACF0-A05708E1DA10}" type="sibTrans" cxnId="{06E329AA-2C12-402F-B211-E03C05E768A7}">
      <dgm:prSet/>
      <dgm:spPr/>
      <dgm:t>
        <a:bodyPr/>
        <a:lstStyle/>
        <a:p>
          <a:endParaRPr lang="en-IN"/>
        </a:p>
      </dgm:t>
    </dgm:pt>
    <dgm:pt modelId="{5BBC6478-A244-446D-954C-667F1CB5FBDE}">
      <dgm:prSet/>
      <dgm:spPr/>
      <dgm:t>
        <a:bodyPr/>
        <a:lstStyle/>
        <a:p>
          <a:r>
            <a:rPr lang="en-IN" b="1" dirty="0" err="1">
              <a:solidFill>
                <a:schemeClr val="tx1"/>
              </a:solidFill>
            </a:rPr>
            <a:t>धोखाधड़ी</a:t>
          </a:r>
          <a:r>
            <a:rPr lang="en-IN" b="1" dirty="0">
              <a:solidFill>
                <a:schemeClr val="tx1"/>
              </a:solidFill>
            </a:rPr>
            <a:t> </a:t>
          </a:r>
          <a:r>
            <a:rPr lang="en-IN" b="1" dirty="0" err="1">
              <a:solidFill>
                <a:schemeClr val="tx1"/>
              </a:solidFill>
            </a:rPr>
            <a:t>रोकना</a:t>
          </a:r>
          <a:endParaRPr lang="en-IN" b="1" dirty="0">
            <a:solidFill>
              <a:schemeClr val="tx1"/>
            </a:solidFill>
          </a:endParaRPr>
        </a:p>
      </dgm:t>
    </dgm:pt>
    <dgm:pt modelId="{F1781F54-3B8E-493C-9FC4-C8F4D2F93F7B}" type="parTrans" cxnId="{6E02424E-5006-4585-8774-E0692BAF71E6}">
      <dgm:prSet/>
      <dgm:spPr/>
      <dgm:t>
        <a:bodyPr/>
        <a:lstStyle/>
        <a:p>
          <a:endParaRPr lang="en-IN"/>
        </a:p>
      </dgm:t>
    </dgm:pt>
    <dgm:pt modelId="{4DEEABC6-3A60-4876-9752-E0FD0054420B}" type="sibTrans" cxnId="{6E02424E-5006-4585-8774-E0692BAF71E6}">
      <dgm:prSet/>
      <dgm:spPr/>
      <dgm:t>
        <a:bodyPr/>
        <a:lstStyle/>
        <a:p>
          <a:endParaRPr lang="en-IN"/>
        </a:p>
      </dgm:t>
    </dgm:pt>
    <dgm:pt modelId="{110C800A-4E97-4D2B-A6F8-74ADBB34D140}" type="pres">
      <dgm:prSet presAssocID="{5CE23A9F-8742-4778-AC6D-FF14FCE642E8}" presName="Name0" presStyleCnt="0">
        <dgm:presLayoutVars>
          <dgm:chMax val="11"/>
          <dgm:chPref val="11"/>
          <dgm:dir/>
          <dgm:resizeHandles/>
        </dgm:presLayoutVars>
      </dgm:prSet>
      <dgm:spPr/>
    </dgm:pt>
    <dgm:pt modelId="{D015CFB7-92F0-4BEB-8029-0369BC55C6CF}" type="pres">
      <dgm:prSet presAssocID="{5BBC6478-A244-446D-954C-667F1CB5FBDE}" presName="Accent4" presStyleCnt="0"/>
      <dgm:spPr/>
    </dgm:pt>
    <dgm:pt modelId="{B98CC770-F496-4BAD-8FF0-E6B3958F1845}" type="pres">
      <dgm:prSet presAssocID="{5BBC6478-A244-446D-954C-667F1CB5FBDE}" presName="Accent" presStyleLbl="node1" presStyleIdx="0" presStyleCnt="4"/>
      <dgm:spPr/>
    </dgm:pt>
    <dgm:pt modelId="{5572769D-516A-40F8-8302-30A5F85B2EC8}" type="pres">
      <dgm:prSet presAssocID="{5BBC6478-A244-446D-954C-667F1CB5FBDE}" presName="ParentBackground4" presStyleCnt="0"/>
      <dgm:spPr/>
    </dgm:pt>
    <dgm:pt modelId="{C86885C6-0219-4B4C-8B1E-43FE38A1D1DE}" type="pres">
      <dgm:prSet presAssocID="{5BBC6478-A244-446D-954C-667F1CB5FBDE}" presName="ParentBackground" presStyleLbl="fgAcc1" presStyleIdx="0" presStyleCnt="4"/>
      <dgm:spPr/>
    </dgm:pt>
    <dgm:pt modelId="{A8626F3A-8D02-48D7-829C-2CA96C55E408}" type="pres">
      <dgm:prSet presAssocID="{5BBC6478-A244-446D-954C-667F1CB5FBDE}" presName="Parent4" presStyleLbl="revTx" presStyleIdx="0" presStyleCnt="0">
        <dgm:presLayoutVars>
          <dgm:chMax val="1"/>
          <dgm:chPref val="1"/>
          <dgm:bulletEnabled val="1"/>
        </dgm:presLayoutVars>
      </dgm:prSet>
      <dgm:spPr/>
    </dgm:pt>
    <dgm:pt modelId="{8AEB1D58-9C14-4064-A42E-597267116398}" type="pres">
      <dgm:prSet presAssocID="{50DE3681-0B07-4399-8A24-0CD2505A2A2D}" presName="Accent3" presStyleCnt="0"/>
      <dgm:spPr/>
    </dgm:pt>
    <dgm:pt modelId="{58258C63-FE46-453C-AF7E-B90A4CE80D5A}" type="pres">
      <dgm:prSet presAssocID="{50DE3681-0B07-4399-8A24-0CD2505A2A2D}" presName="Accent" presStyleLbl="node1" presStyleIdx="1" presStyleCnt="4"/>
      <dgm:spPr/>
    </dgm:pt>
    <dgm:pt modelId="{85C8AB9E-6902-4CAB-A77A-0D898047BAF0}" type="pres">
      <dgm:prSet presAssocID="{50DE3681-0B07-4399-8A24-0CD2505A2A2D}" presName="ParentBackground3" presStyleCnt="0"/>
      <dgm:spPr/>
    </dgm:pt>
    <dgm:pt modelId="{36B4831A-6AF6-4AA6-9675-5BEAD0DC066F}" type="pres">
      <dgm:prSet presAssocID="{50DE3681-0B07-4399-8A24-0CD2505A2A2D}" presName="ParentBackground" presStyleLbl="fgAcc1" presStyleIdx="1" presStyleCnt="4"/>
      <dgm:spPr/>
    </dgm:pt>
    <dgm:pt modelId="{14C2A1B9-87D3-41EE-9107-E894F475DFB3}" type="pres">
      <dgm:prSet presAssocID="{50DE3681-0B07-4399-8A24-0CD2505A2A2D}" presName="Parent3" presStyleLbl="revTx" presStyleIdx="0" presStyleCnt="0">
        <dgm:presLayoutVars>
          <dgm:chMax val="1"/>
          <dgm:chPref val="1"/>
          <dgm:bulletEnabled val="1"/>
        </dgm:presLayoutVars>
      </dgm:prSet>
      <dgm:spPr/>
    </dgm:pt>
    <dgm:pt modelId="{DB2ABECA-271E-4A05-84C3-89A6AF797CEA}" type="pres">
      <dgm:prSet presAssocID="{E0BC8728-DA2D-46DD-96BA-78E5096E261E}" presName="Accent2" presStyleCnt="0"/>
      <dgm:spPr/>
    </dgm:pt>
    <dgm:pt modelId="{17D93FC5-6737-45D1-BEC7-8D7DC5273D4B}" type="pres">
      <dgm:prSet presAssocID="{E0BC8728-DA2D-46DD-96BA-78E5096E261E}" presName="Accent" presStyleLbl="node1" presStyleIdx="2" presStyleCnt="4"/>
      <dgm:spPr/>
    </dgm:pt>
    <dgm:pt modelId="{7D65FA1D-ED86-4808-AC12-ABD9144AEE65}" type="pres">
      <dgm:prSet presAssocID="{E0BC8728-DA2D-46DD-96BA-78E5096E261E}" presName="ParentBackground2" presStyleCnt="0"/>
      <dgm:spPr/>
    </dgm:pt>
    <dgm:pt modelId="{9183C03F-3D01-4829-9B50-D08C609F466D}" type="pres">
      <dgm:prSet presAssocID="{E0BC8728-DA2D-46DD-96BA-78E5096E261E}" presName="ParentBackground" presStyleLbl="fgAcc1" presStyleIdx="2" presStyleCnt="4"/>
      <dgm:spPr/>
    </dgm:pt>
    <dgm:pt modelId="{7013CED6-D00C-4510-BF9D-6EEFFC71D1A5}" type="pres">
      <dgm:prSet presAssocID="{E0BC8728-DA2D-46DD-96BA-78E5096E261E}" presName="Parent2" presStyleLbl="revTx" presStyleIdx="0" presStyleCnt="0">
        <dgm:presLayoutVars>
          <dgm:chMax val="1"/>
          <dgm:chPref val="1"/>
          <dgm:bulletEnabled val="1"/>
        </dgm:presLayoutVars>
      </dgm:prSet>
      <dgm:spPr/>
    </dgm:pt>
    <dgm:pt modelId="{589B3474-CD86-4031-85F1-630D10908D80}" type="pres">
      <dgm:prSet presAssocID="{ACB6462E-BC21-4290-B096-14907BB887AA}" presName="Accent1" presStyleCnt="0"/>
      <dgm:spPr/>
    </dgm:pt>
    <dgm:pt modelId="{588562BE-FDB6-4F80-8912-73EB3FC05167}" type="pres">
      <dgm:prSet presAssocID="{ACB6462E-BC21-4290-B096-14907BB887AA}" presName="Accent" presStyleLbl="node1" presStyleIdx="3" presStyleCnt="4"/>
      <dgm:spPr/>
    </dgm:pt>
    <dgm:pt modelId="{E1E57000-5518-4DEC-8BF3-753DCE6B1B86}" type="pres">
      <dgm:prSet presAssocID="{ACB6462E-BC21-4290-B096-14907BB887AA}" presName="ParentBackground1" presStyleCnt="0"/>
      <dgm:spPr/>
    </dgm:pt>
    <dgm:pt modelId="{626C9A32-C718-472E-B9E7-82939348C47B}" type="pres">
      <dgm:prSet presAssocID="{ACB6462E-BC21-4290-B096-14907BB887AA}" presName="ParentBackground" presStyleLbl="fgAcc1" presStyleIdx="3" presStyleCnt="4" custLinFactNeighborX="-2299" custLinFactNeighborY="-367"/>
      <dgm:spPr/>
    </dgm:pt>
    <dgm:pt modelId="{87101E64-7E33-4801-8C64-09C16DC457E7}" type="pres">
      <dgm:prSet presAssocID="{ACB6462E-BC21-4290-B096-14907BB887AA}" presName="Parent1" presStyleLbl="revTx" presStyleIdx="0" presStyleCnt="0">
        <dgm:presLayoutVars>
          <dgm:chMax val="1"/>
          <dgm:chPref val="1"/>
          <dgm:bulletEnabled val="1"/>
        </dgm:presLayoutVars>
      </dgm:prSet>
      <dgm:spPr/>
    </dgm:pt>
  </dgm:ptLst>
  <dgm:cxnLst>
    <dgm:cxn modelId="{F288380D-D532-4B75-A777-D76D1E0886E1}" type="presOf" srcId="{5BBC6478-A244-446D-954C-667F1CB5FBDE}" destId="{A8626F3A-8D02-48D7-829C-2CA96C55E408}" srcOrd="1" destOrd="0" presId="urn:microsoft.com/office/officeart/2011/layout/CircleProcess"/>
    <dgm:cxn modelId="{3BF23624-24A6-424F-A93B-D61CEAA376B7}" srcId="{5CE23A9F-8742-4778-AC6D-FF14FCE642E8}" destId="{E0BC8728-DA2D-46DD-96BA-78E5096E261E}" srcOrd="1" destOrd="0" parTransId="{FA6F1828-DAA0-4241-8D3E-F0F18FC8EF48}" sibTransId="{A9F8EF0E-DFD7-4A49-8339-C7354AF67E30}"/>
    <dgm:cxn modelId="{2C8B3634-B1E3-4C36-8B4B-3C1056A0FFB7}" type="presOf" srcId="{ACB6462E-BC21-4290-B096-14907BB887AA}" destId="{626C9A32-C718-472E-B9E7-82939348C47B}" srcOrd="0" destOrd="0" presId="urn:microsoft.com/office/officeart/2011/layout/CircleProcess"/>
    <dgm:cxn modelId="{7A92C338-BD21-494C-9755-AA65B48CB5FB}" srcId="{5CE23A9F-8742-4778-AC6D-FF14FCE642E8}" destId="{ACB6462E-BC21-4290-B096-14907BB887AA}" srcOrd="0" destOrd="0" parTransId="{7983B510-F17F-430B-B345-3C6296C5A908}" sibTransId="{05E35119-4952-47C8-A2BF-B95A3DD5B62C}"/>
    <dgm:cxn modelId="{C1F0575B-0431-417D-9CCB-71B268361DCF}" type="presOf" srcId="{ACB6462E-BC21-4290-B096-14907BB887AA}" destId="{87101E64-7E33-4801-8C64-09C16DC457E7}" srcOrd="1" destOrd="0" presId="urn:microsoft.com/office/officeart/2011/layout/CircleProcess"/>
    <dgm:cxn modelId="{27664C4D-D523-468C-8722-EDAC2A063713}" type="presOf" srcId="{5BBC6478-A244-446D-954C-667F1CB5FBDE}" destId="{C86885C6-0219-4B4C-8B1E-43FE38A1D1DE}" srcOrd="0" destOrd="0" presId="urn:microsoft.com/office/officeart/2011/layout/CircleProcess"/>
    <dgm:cxn modelId="{6E02424E-5006-4585-8774-E0692BAF71E6}" srcId="{5CE23A9F-8742-4778-AC6D-FF14FCE642E8}" destId="{5BBC6478-A244-446D-954C-667F1CB5FBDE}" srcOrd="3" destOrd="0" parTransId="{F1781F54-3B8E-493C-9FC4-C8F4D2F93F7B}" sibTransId="{4DEEABC6-3A60-4876-9752-E0FD0054420B}"/>
    <dgm:cxn modelId="{7DB4354F-56C5-44E9-A651-2BD489D56C5D}" type="presOf" srcId="{50DE3681-0B07-4399-8A24-0CD2505A2A2D}" destId="{36B4831A-6AF6-4AA6-9675-5BEAD0DC066F}" srcOrd="0" destOrd="0" presId="urn:microsoft.com/office/officeart/2011/layout/CircleProcess"/>
    <dgm:cxn modelId="{77268A52-4E3D-4A65-B168-7D652FC53988}" type="presOf" srcId="{5CE23A9F-8742-4778-AC6D-FF14FCE642E8}" destId="{110C800A-4E97-4D2B-A6F8-74ADBB34D140}" srcOrd="0" destOrd="0" presId="urn:microsoft.com/office/officeart/2011/layout/CircleProcess"/>
    <dgm:cxn modelId="{FDBDDB54-26CD-4D00-BDE6-BDE1AE626CBB}" type="presOf" srcId="{50DE3681-0B07-4399-8A24-0CD2505A2A2D}" destId="{14C2A1B9-87D3-41EE-9107-E894F475DFB3}" srcOrd="1" destOrd="0" presId="urn:microsoft.com/office/officeart/2011/layout/CircleProcess"/>
    <dgm:cxn modelId="{6DD4AB9D-67AB-4E5F-BDCF-A4CB7123FDEF}" type="presOf" srcId="{E0BC8728-DA2D-46DD-96BA-78E5096E261E}" destId="{7013CED6-D00C-4510-BF9D-6EEFFC71D1A5}" srcOrd="1" destOrd="0" presId="urn:microsoft.com/office/officeart/2011/layout/CircleProcess"/>
    <dgm:cxn modelId="{06E329AA-2C12-402F-B211-E03C05E768A7}" srcId="{5CE23A9F-8742-4778-AC6D-FF14FCE642E8}" destId="{50DE3681-0B07-4399-8A24-0CD2505A2A2D}" srcOrd="2" destOrd="0" parTransId="{DA44C1A7-ECED-4334-A822-78F455E71CC8}" sibTransId="{DDA2F98F-878C-432F-ACF0-A05708E1DA10}"/>
    <dgm:cxn modelId="{58EF97CF-0680-4E58-A034-D15F02343DE8}" type="presOf" srcId="{E0BC8728-DA2D-46DD-96BA-78E5096E261E}" destId="{9183C03F-3D01-4829-9B50-D08C609F466D}" srcOrd="0" destOrd="0" presId="urn:microsoft.com/office/officeart/2011/layout/CircleProcess"/>
    <dgm:cxn modelId="{669D390C-CC4A-4150-A7A7-2F1017C9211C}" type="presParOf" srcId="{110C800A-4E97-4D2B-A6F8-74ADBB34D140}" destId="{D015CFB7-92F0-4BEB-8029-0369BC55C6CF}" srcOrd="0" destOrd="0" presId="urn:microsoft.com/office/officeart/2011/layout/CircleProcess"/>
    <dgm:cxn modelId="{1DD760EF-B124-4769-949F-C96C41B7FA33}" type="presParOf" srcId="{D015CFB7-92F0-4BEB-8029-0369BC55C6CF}" destId="{B98CC770-F496-4BAD-8FF0-E6B3958F1845}" srcOrd="0" destOrd="0" presId="urn:microsoft.com/office/officeart/2011/layout/CircleProcess"/>
    <dgm:cxn modelId="{E59F6D5B-7111-4260-8C6C-B138F4DDBEB2}" type="presParOf" srcId="{110C800A-4E97-4D2B-A6F8-74ADBB34D140}" destId="{5572769D-516A-40F8-8302-30A5F85B2EC8}" srcOrd="1" destOrd="0" presId="urn:microsoft.com/office/officeart/2011/layout/CircleProcess"/>
    <dgm:cxn modelId="{085F0658-7D78-4B7D-A8DD-C441FDECF1A0}" type="presParOf" srcId="{5572769D-516A-40F8-8302-30A5F85B2EC8}" destId="{C86885C6-0219-4B4C-8B1E-43FE38A1D1DE}" srcOrd="0" destOrd="0" presId="urn:microsoft.com/office/officeart/2011/layout/CircleProcess"/>
    <dgm:cxn modelId="{BC163A68-2291-429B-AC4D-38B1C9A957FE}" type="presParOf" srcId="{110C800A-4E97-4D2B-A6F8-74ADBB34D140}" destId="{A8626F3A-8D02-48D7-829C-2CA96C55E408}" srcOrd="2" destOrd="0" presId="urn:microsoft.com/office/officeart/2011/layout/CircleProcess"/>
    <dgm:cxn modelId="{418A8FEF-79C0-43C4-98CE-E2BE8F46235B}" type="presParOf" srcId="{110C800A-4E97-4D2B-A6F8-74ADBB34D140}" destId="{8AEB1D58-9C14-4064-A42E-597267116398}" srcOrd="3" destOrd="0" presId="urn:microsoft.com/office/officeart/2011/layout/CircleProcess"/>
    <dgm:cxn modelId="{E33E7D97-7C61-42AB-BE62-CDC7469F3741}" type="presParOf" srcId="{8AEB1D58-9C14-4064-A42E-597267116398}" destId="{58258C63-FE46-453C-AF7E-B90A4CE80D5A}" srcOrd="0" destOrd="0" presId="urn:microsoft.com/office/officeart/2011/layout/CircleProcess"/>
    <dgm:cxn modelId="{4BC835E2-8C06-41B0-8D4F-46D1546CEFD5}" type="presParOf" srcId="{110C800A-4E97-4D2B-A6F8-74ADBB34D140}" destId="{85C8AB9E-6902-4CAB-A77A-0D898047BAF0}" srcOrd="4" destOrd="0" presId="urn:microsoft.com/office/officeart/2011/layout/CircleProcess"/>
    <dgm:cxn modelId="{20E03B73-CC01-4690-9B0B-5342A79ED510}" type="presParOf" srcId="{85C8AB9E-6902-4CAB-A77A-0D898047BAF0}" destId="{36B4831A-6AF6-4AA6-9675-5BEAD0DC066F}" srcOrd="0" destOrd="0" presId="urn:microsoft.com/office/officeart/2011/layout/CircleProcess"/>
    <dgm:cxn modelId="{D06E22B4-F817-4844-A3F9-E12D690AA0D1}" type="presParOf" srcId="{110C800A-4E97-4D2B-A6F8-74ADBB34D140}" destId="{14C2A1B9-87D3-41EE-9107-E894F475DFB3}" srcOrd="5" destOrd="0" presId="urn:microsoft.com/office/officeart/2011/layout/CircleProcess"/>
    <dgm:cxn modelId="{9159E7AA-A607-4ECE-A92E-2FF5B731C845}" type="presParOf" srcId="{110C800A-4E97-4D2B-A6F8-74ADBB34D140}" destId="{DB2ABECA-271E-4A05-84C3-89A6AF797CEA}" srcOrd="6" destOrd="0" presId="urn:microsoft.com/office/officeart/2011/layout/CircleProcess"/>
    <dgm:cxn modelId="{83CD8F5C-848A-4491-87DC-D5B4EB8B50DC}" type="presParOf" srcId="{DB2ABECA-271E-4A05-84C3-89A6AF797CEA}" destId="{17D93FC5-6737-45D1-BEC7-8D7DC5273D4B}" srcOrd="0" destOrd="0" presId="urn:microsoft.com/office/officeart/2011/layout/CircleProcess"/>
    <dgm:cxn modelId="{EBC9C677-2D5E-42BE-AAC7-495ABC90FF2E}" type="presParOf" srcId="{110C800A-4E97-4D2B-A6F8-74ADBB34D140}" destId="{7D65FA1D-ED86-4808-AC12-ABD9144AEE65}" srcOrd="7" destOrd="0" presId="urn:microsoft.com/office/officeart/2011/layout/CircleProcess"/>
    <dgm:cxn modelId="{97514C0A-CEB6-4033-9CC8-F19423B926E5}" type="presParOf" srcId="{7D65FA1D-ED86-4808-AC12-ABD9144AEE65}" destId="{9183C03F-3D01-4829-9B50-D08C609F466D}" srcOrd="0" destOrd="0" presId="urn:microsoft.com/office/officeart/2011/layout/CircleProcess"/>
    <dgm:cxn modelId="{0F9B29E4-8519-4142-9E05-2CD23708CB34}" type="presParOf" srcId="{110C800A-4E97-4D2B-A6F8-74ADBB34D140}" destId="{7013CED6-D00C-4510-BF9D-6EEFFC71D1A5}" srcOrd="8" destOrd="0" presId="urn:microsoft.com/office/officeart/2011/layout/CircleProcess"/>
    <dgm:cxn modelId="{D6009760-0CB4-48E8-8664-A00F5B169C17}" type="presParOf" srcId="{110C800A-4E97-4D2B-A6F8-74ADBB34D140}" destId="{589B3474-CD86-4031-85F1-630D10908D80}" srcOrd="9" destOrd="0" presId="urn:microsoft.com/office/officeart/2011/layout/CircleProcess"/>
    <dgm:cxn modelId="{D9992454-EAD9-4E7A-9403-6907AEAB3DFA}" type="presParOf" srcId="{589B3474-CD86-4031-85F1-630D10908D80}" destId="{588562BE-FDB6-4F80-8912-73EB3FC05167}" srcOrd="0" destOrd="0" presId="urn:microsoft.com/office/officeart/2011/layout/CircleProcess"/>
    <dgm:cxn modelId="{01AEAC51-5E00-4F92-AF3B-DF2172278EB3}" type="presParOf" srcId="{110C800A-4E97-4D2B-A6F8-74ADBB34D140}" destId="{E1E57000-5518-4DEC-8BF3-753DCE6B1B86}" srcOrd="10" destOrd="0" presId="urn:microsoft.com/office/officeart/2011/layout/CircleProcess"/>
    <dgm:cxn modelId="{0532B372-4221-4F9A-8506-1DD93550C96B}" type="presParOf" srcId="{E1E57000-5518-4DEC-8BF3-753DCE6B1B86}" destId="{626C9A32-C718-472E-B9E7-82939348C47B}" srcOrd="0" destOrd="0" presId="urn:microsoft.com/office/officeart/2011/layout/CircleProcess"/>
    <dgm:cxn modelId="{210078F5-1784-43F6-859C-3962B531BEF1}" type="presParOf" srcId="{110C800A-4E97-4D2B-A6F8-74ADBB34D140}" destId="{87101E64-7E33-4801-8C64-09C16DC457E7}" srcOrd="11" destOrd="0" presId="urn:microsoft.com/office/officeart/2011/layout/CircleProces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35CC59C-F2F4-47D6-9A36-EC89BD558427}"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en-IN"/>
        </a:p>
      </dgm:t>
    </dgm:pt>
    <dgm:pt modelId="{67924B71-C41D-4EF9-BEE7-EECDDF798C45}">
      <dgm:prSet phldrT="[Text]" custT="1"/>
      <dgm:spPr/>
      <dgm:t>
        <a:bodyPr/>
        <a:lstStyle/>
        <a:p>
          <a:pPr algn="ctr"/>
          <a:r>
            <a:rPr lang="hi-IN" sz="2400" b="1" i="1" dirty="0">
              <a:solidFill>
                <a:schemeClr val="tx1"/>
              </a:solidFill>
            </a:rPr>
            <a:t>शेयर बाज़ार और प्रतिभूतियाँ:</a:t>
          </a:r>
          <a:endParaRPr lang="en-IN" sz="2400" b="1" i="1" dirty="0">
            <a:solidFill>
              <a:schemeClr val="tx1"/>
            </a:solidFill>
          </a:endParaRPr>
        </a:p>
      </dgm:t>
    </dgm:pt>
    <dgm:pt modelId="{03563825-31FF-4E60-AF72-9CAF7910166C}" type="parTrans" cxnId="{02FE0772-B531-448F-973A-E1C16D71DE5C}">
      <dgm:prSet/>
      <dgm:spPr/>
      <dgm:t>
        <a:bodyPr/>
        <a:lstStyle/>
        <a:p>
          <a:endParaRPr lang="en-IN"/>
        </a:p>
      </dgm:t>
    </dgm:pt>
    <dgm:pt modelId="{52E1866B-E3C3-4128-B7B8-3A5877893EBF}" type="sibTrans" cxnId="{02FE0772-B531-448F-973A-E1C16D71DE5C}">
      <dgm:prSet/>
      <dgm:spPr/>
      <dgm:t>
        <a:bodyPr/>
        <a:lstStyle/>
        <a:p>
          <a:endParaRPr lang="en-IN"/>
        </a:p>
      </dgm:t>
    </dgm:pt>
    <dgm:pt modelId="{F72CAFB1-2485-4888-AA61-BCD6605100A8}">
      <dgm:prSet phldrT="[Text]"/>
      <dgm:spPr/>
      <dgm:t>
        <a:bodyPr/>
        <a:lstStyle/>
        <a:p>
          <a:pPr algn="ctr"/>
          <a:r>
            <a:rPr lang="hi-IN" sz="1500" b="1" i="1" dirty="0">
              <a:solidFill>
                <a:schemeClr val="tx1"/>
              </a:solidFill>
            </a:rPr>
            <a:t>सेबी शेयर बाज़ार में होने वाले सभी प्रकार के काम को नियंत्रित करता है।</a:t>
          </a:r>
          <a:endParaRPr lang="en-IN" sz="1500" b="1" i="1" dirty="0">
            <a:solidFill>
              <a:schemeClr val="tx1"/>
            </a:solidFill>
          </a:endParaRPr>
        </a:p>
      </dgm:t>
    </dgm:pt>
    <dgm:pt modelId="{4EB2193A-E824-4141-B83A-A9E541BFFEB7}" type="parTrans" cxnId="{F83C8785-B822-4FB8-9916-B3C7FFF5E763}">
      <dgm:prSet/>
      <dgm:spPr/>
      <dgm:t>
        <a:bodyPr/>
        <a:lstStyle/>
        <a:p>
          <a:endParaRPr lang="en-IN"/>
        </a:p>
      </dgm:t>
    </dgm:pt>
    <dgm:pt modelId="{C01D4625-38E3-451D-944F-5CD4265E0FC3}" type="sibTrans" cxnId="{F83C8785-B822-4FB8-9916-B3C7FFF5E763}">
      <dgm:prSet/>
      <dgm:spPr/>
      <dgm:t>
        <a:bodyPr/>
        <a:lstStyle/>
        <a:p>
          <a:endParaRPr lang="en-IN"/>
        </a:p>
      </dgm:t>
    </dgm:pt>
    <dgm:pt modelId="{BF53810E-A641-4DCF-B9DD-CA9F37F1AF68}">
      <dgm:prSet phldrT="[Text]"/>
      <dgm:spPr/>
      <dgm:t>
        <a:bodyPr/>
        <a:lstStyle/>
        <a:p>
          <a:pPr algn="ctr"/>
          <a:r>
            <a:rPr lang="hi-IN" sz="1500" b="1" i="1" dirty="0">
              <a:solidFill>
                <a:schemeClr val="tx1"/>
              </a:solidFill>
            </a:rPr>
            <a:t>म्यूचुअल फंड: यह म्यूचुअल फंड के संचालन और उनकी गतिविधियों को भी नियंत्रित करता है</a:t>
          </a:r>
          <a:endParaRPr lang="en-IN" sz="1500" b="1" i="1" dirty="0">
            <a:solidFill>
              <a:schemeClr val="tx1"/>
            </a:solidFill>
          </a:endParaRPr>
        </a:p>
      </dgm:t>
    </dgm:pt>
    <dgm:pt modelId="{204D50D0-F793-40C0-BC93-202721B9BEF1}" type="parTrans" cxnId="{D99AFD23-5F0E-4A87-B91E-44571B7F3CEF}">
      <dgm:prSet/>
      <dgm:spPr/>
      <dgm:t>
        <a:bodyPr/>
        <a:lstStyle/>
        <a:p>
          <a:endParaRPr lang="en-IN"/>
        </a:p>
      </dgm:t>
    </dgm:pt>
    <dgm:pt modelId="{6148725D-9219-472E-8DA0-607BCDA2F850}" type="sibTrans" cxnId="{D99AFD23-5F0E-4A87-B91E-44571B7F3CEF}">
      <dgm:prSet/>
      <dgm:spPr/>
      <dgm:t>
        <a:bodyPr/>
        <a:lstStyle/>
        <a:p>
          <a:endParaRPr lang="en-IN"/>
        </a:p>
      </dgm:t>
    </dgm:pt>
    <dgm:pt modelId="{9F178FAA-A47F-4BB1-B5B4-DBF6F9691726}">
      <dgm:prSet phldrT="[Text]" custT="1"/>
      <dgm:spPr/>
      <dgm:t>
        <a:bodyPr/>
        <a:lstStyle/>
        <a:p>
          <a:pPr algn="ctr"/>
          <a:r>
            <a:rPr lang="hi-IN" sz="2400" b="1" i="1" dirty="0">
              <a:solidFill>
                <a:schemeClr val="tx1"/>
              </a:solidFill>
            </a:rPr>
            <a:t>वित्तीय बिचौलिए: </a:t>
          </a:r>
          <a:endParaRPr lang="en-IN" sz="2400" b="1" i="1" dirty="0">
            <a:solidFill>
              <a:schemeClr val="tx1"/>
            </a:solidFill>
          </a:endParaRPr>
        </a:p>
      </dgm:t>
    </dgm:pt>
    <dgm:pt modelId="{342534CD-8425-40DE-A5CA-F53883282C2D}" type="parTrans" cxnId="{687B9853-92BE-463B-A384-E5D11CC9BFA8}">
      <dgm:prSet/>
      <dgm:spPr/>
      <dgm:t>
        <a:bodyPr/>
        <a:lstStyle/>
        <a:p>
          <a:endParaRPr lang="en-IN"/>
        </a:p>
      </dgm:t>
    </dgm:pt>
    <dgm:pt modelId="{6A2D217A-D99B-4006-9A38-087B77D8D5C5}" type="sibTrans" cxnId="{687B9853-92BE-463B-A384-E5D11CC9BFA8}">
      <dgm:prSet/>
      <dgm:spPr/>
      <dgm:t>
        <a:bodyPr/>
        <a:lstStyle/>
        <a:p>
          <a:endParaRPr lang="en-IN"/>
        </a:p>
      </dgm:t>
    </dgm:pt>
    <dgm:pt modelId="{0C4F804E-6560-4951-B613-83371F3AAE91}">
      <dgm:prSet phldrT="[Text]"/>
      <dgm:spPr/>
      <dgm:t>
        <a:bodyPr/>
        <a:lstStyle/>
        <a:p>
          <a:pPr algn="ctr"/>
          <a:r>
            <a:rPr lang="hi-IN" sz="1500" b="1" i="1" dirty="0">
              <a:solidFill>
                <a:schemeClr val="tx1"/>
              </a:solidFill>
            </a:rPr>
            <a:t>यह स्टॉक ब्रोकरों, निवेश सलाहकारों, मर्चेंट</a:t>
          </a:r>
          <a:endParaRPr lang="en-IN" sz="1500" b="1" i="1" dirty="0">
            <a:solidFill>
              <a:schemeClr val="tx1"/>
            </a:solidFill>
          </a:endParaRPr>
        </a:p>
      </dgm:t>
    </dgm:pt>
    <dgm:pt modelId="{8D33A2DE-6293-4A8B-85B1-122DBDBF2C2E}" type="parTrans" cxnId="{5E2D1BF6-EE1D-4964-A390-9DBA4FFB215B}">
      <dgm:prSet/>
      <dgm:spPr/>
      <dgm:t>
        <a:bodyPr/>
        <a:lstStyle/>
        <a:p>
          <a:endParaRPr lang="en-IN"/>
        </a:p>
      </dgm:t>
    </dgm:pt>
    <dgm:pt modelId="{C21EA8B2-7692-4893-8F0C-657C0B457C78}" type="sibTrans" cxnId="{5E2D1BF6-EE1D-4964-A390-9DBA4FFB215B}">
      <dgm:prSet/>
      <dgm:spPr/>
      <dgm:t>
        <a:bodyPr/>
        <a:lstStyle/>
        <a:p>
          <a:endParaRPr lang="en-IN"/>
        </a:p>
      </dgm:t>
    </dgm:pt>
    <dgm:pt modelId="{BDC8A6BA-B60D-4E05-8239-0930AECBFF16}">
      <dgm:prSet phldrT="[Text]"/>
      <dgm:spPr/>
      <dgm:t>
        <a:bodyPr/>
        <a:lstStyle/>
        <a:p>
          <a:pPr algn="ctr"/>
          <a:r>
            <a:rPr lang="hi-IN" sz="1500" b="1" i="1" dirty="0">
              <a:solidFill>
                <a:schemeClr val="tx1"/>
              </a:solidFill>
            </a:rPr>
            <a:t>बैंकरों और पोर्टफोलियो प्रबंधकों जैसे मध्यस्थों के लिए नियमों और आचार संहिता को विकसित और लागू करता है</a:t>
          </a:r>
          <a:endParaRPr lang="en-IN" sz="1500" b="1" i="1" dirty="0">
            <a:solidFill>
              <a:schemeClr val="tx1"/>
            </a:solidFill>
          </a:endParaRPr>
        </a:p>
      </dgm:t>
    </dgm:pt>
    <dgm:pt modelId="{56EFAD0A-5B22-41D2-A4C4-A1FD1454369A}" type="parTrans" cxnId="{1838E629-4D8C-4F94-8831-98EF5C22FE47}">
      <dgm:prSet/>
      <dgm:spPr/>
      <dgm:t>
        <a:bodyPr/>
        <a:lstStyle/>
        <a:p>
          <a:endParaRPr lang="en-IN"/>
        </a:p>
      </dgm:t>
    </dgm:pt>
    <dgm:pt modelId="{7FCFACD7-9A38-4EE3-B59E-0FC7D40EC7DF}" type="sibTrans" cxnId="{1838E629-4D8C-4F94-8831-98EF5C22FE47}">
      <dgm:prSet/>
      <dgm:spPr/>
      <dgm:t>
        <a:bodyPr/>
        <a:lstStyle/>
        <a:p>
          <a:endParaRPr lang="en-IN"/>
        </a:p>
      </dgm:t>
    </dgm:pt>
    <dgm:pt modelId="{C2875256-818C-40E9-83C5-A4BC33B7DF09}">
      <dgm:prSet phldrT="[Text]" custT="1"/>
      <dgm:spPr/>
      <dgm:t>
        <a:bodyPr/>
        <a:lstStyle/>
        <a:p>
          <a:pPr algn="ctr"/>
          <a:r>
            <a:rPr lang="hi-IN" sz="2000" b="1" i="1" dirty="0">
              <a:solidFill>
                <a:schemeClr val="tx1"/>
              </a:solidFill>
            </a:rPr>
            <a:t>कॉम्मोडिटी बाज़ार:</a:t>
          </a:r>
          <a:endParaRPr lang="en-US" sz="2000" b="1" i="1" dirty="0">
            <a:solidFill>
              <a:schemeClr val="tx1"/>
            </a:solidFill>
          </a:endParaRPr>
        </a:p>
        <a:p>
          <a:pPr algn="ctr"/>
          <a:r>
            <a:rPr lang="en-US" sz="1900" b="1" i="1" dirty="0">
              <a:solidFill>
                <a:schemeClr val="tx1"/>
              </a:solidFill>
            </a:rPr>
            <a:t> </a:t>
          </a:r>
          <a:r>
            <a:rPr lang="hi-IN" sz="1900" b="1" i="1" dirty="0">
              <a:solidFill>
                <a:schemeClr val="tx1"/>
              </a:solidFill>
            </a:rPr>
            <a:t>सेबी कमोडिटी बाज़ार </a:t>
          </a:r>
          <a:r>
            <a:rPr lang="en-US" sz="1900" b="1" i="1" dirty="0">
              <a:solidFill>
                <a:schemeClr val="tx1"/>
              </a:solidFill>
            </a:rPr>
            <a:t>    </a:t>
          </a:r>
          <a:r>
            <a:rPr lang="hi-IN" sz="1900" b="1" i="1" dirty="0">
              <a:solidFill>
                <a:schemeClr val="tx1"/>
              </a:solidFill>
            </a:rPr>
            <a:t>के लिए भी नियामक प्राधिकरण है।</a:t>
          </a:r>
          <a:endParaRPr lang="en-IN" sz="1900" b="1" i="1" dirty="0">
            <a:solidFill>
              <a:schemeClr val="tx1"/>
            </a:solidFill>
          </a:endParaRPr>
        </a:p>
      </dgm:t>
    </dgm:pt>
    <dgm:pt modelId="{69B3339D-5D26-453F-ABAA-6426AD01F363}" type="parTrans" cxnId="{3283A02A-F69E-4394-A0C7-BCBD420BFEDB}">
      <dgm:prSet/>
      <dgm:spPr/>
      <dgm:t>
        <a:bodyPr/>
        <a:lstStyle/>
        <a:p>
          <a:endParaRPr lang="en-IN"/>
        </a:p>
      </dgm:t>
    </dgm:pt>
    <dgm:pt modelId="{1677E5E1-D389-4AE9-8BE3-67A19E4D4E5B}" type="sibTrans" cxnId="{3283A02A-F69E-4394-A0C7-BCBD420BFEDB}">
      <dgm:prSet/>
      <dgm:spPr/>
      <dgm:t>
        <a:bodyPr/>
        <a:lstStyle/>
        <a:p>
          <a:endParaRPr lang="en-IN"/>
        </a:p>
      </dgm:t>
    </dgm:pt>
    <dgm:pt modelId="{EFE74E9A-6BCC-4F52-B2BB-C755DFEA208E}">
      <dgm:prSet phldrT="[Text]"/>
      <dgm:spPr/>
      <dgm:t>
        <a:bodyPr/>
        <a:lstStyle/>
        <a:p>
          <a:pPr algn="ctr"/>
          <a:r>
            <a:rPr lang="hi-IN" sz="1500" b="1" i="1" dirty="0">
              <a:solidFill>
                <a:schemeClr val="tx1"/>
              </a:solidFill>
            </a:rPr>
            <a:t>बाजार की गतिविधियाँ: यह डेरिवेटिव ट्रेडिंग और अन्य बाजार गतिविधियों की निगरानी और विनियमन करता है।</a:t>
          </a:r>
          <a:endParaRPr lang="en-IN" sz="1500" b="1" i="1" dirty="0">
            <a:solidFill>
              <a:schemeClr val="tx1"/>
            </a:solidFill>
          </a:endParaRPr>
        </a:p>
      </dgm:t>
    </dgm:pt>
    <dgm:pt modelId="{22E79129-734E-4A5A-9DA3-46483A101271}" type="parTrans" cxnId="{E1CB248A-F0DF-4517-84A0-D4106C680D12}">
      <dgm:prSet/>
      <dgm:spPr/>
      <dgm:t>
        <a:bodyPr/>
        <a:lstStyle/>
        <a:p>
          <a:endParaRPr lang="en-IN"/>
        </a:p>
      </dgm:t>
    </dgm:pt>
    <dgm:pt modelId="{AAEFD669-630E-4934-8817-C80A2498A7DA}" type="sibTrans" cxnId="{E1CB248A-F0DF-4517-84A0-D4106C680D12}">
      <dgm:prSet/>
      <dgm:spPr/>
      <dgm:t>
        <a:bodyPr/>
        <a:lstStyle/>
        <a:p>
          <a:endParaRPr lang="en-IN"/>
        </a:p>
      </dgm:t>
    </dgm:pt>
    <dgm:pt modelId="{CD6242DC-2CDF-40B4-B99C-648C33AF6C90}" type="pres">
      <dgm:prSet presAssocID="{F35CC59C-F2F4-47D6-9A36-EC89BD558427}" presName="Name0" presStyleCnt="0">
        <dgm:presLayoutVars>
          <dgm:dir/>
          <dgm:resizeHandles val="exact"/>
        </dgm:presLayoutVars>
      </dgm:prSet>
      <dgm:spPr/>
    </dgm:pt>
    <dgm:pt modelId="{11626B56-9D88-413B-97E0-1EE089F85AD0}" type="pres">
      <dgm:prSet presAssocID="{67924B71-C41D-4EF9-BEE7-EECDDF798C45}" presName="node" presStyleLbl="node1" presStyleIdx="0" presStyleCnt="3">
        <dgm:presLayoutVars>
          <dgm:bulletEnabled val="1"/>
        </dgm:presLayoutVars>
      </dgm:prSet>
      <dgm:spPr/>
    </dgm:pt>
    <dgm:pt modelId="{28BEB08F-982D-4F47-974F-3605DB328626}" type="pres">
      <dgm:prSet presAssocID="{52E1866B-E3C3-4128-B7B8-3A5877893EBF}" presName="sibTrans" presStyleCnt="0"/>
      <dgm:spPr/>
    </dgm:pt>
    <dgm:pt modelId="{20F80D3B-1DB2-4DB2-BF7E-0211B0DA067A}" type="pres">
      <dgm:prSet presAssocID="{9F178FAA-A47F-4BB1-B5B4-DBF6F9691726}" presName="node" presStyleLbl="node1" presStyleIdx="1" presStyleCnt="3">
        <dgm:presLayoutVars>
          <dgm:bulletEnabled val="1"/>
        </dgm:presLayoutVars>
      </dgm:prSet>
      <dgm:spPr/>
    </dgm:pt>
    <dgm:pt modelId="{E6BF6431-519D-40D8-BB50-EA0BD33DEB25}" type="pres">
      <dgm:prSet presAssocID="{6A2D217A-D99B-4006-9A38-087B77D8D5C5}" presName="sibTrans" presStyleCnt="0"/>
      <dgm:spPr/>
    </dgm:pt>
    <dgm:pt modelId="{CF94107D-9B4D-45FB-A04D-5B4114C37D89}" type="pres">
      <dgm:prSet presAssocID="{C2875256-818C-40E9-83C5-A4BC33B7DF09}" presName="node" presStyleLbl="node1" presStyleIdx="2" presStyleCnt="3">
        <dgm:presLayoutVars>
          <dgm:bulletEnabled val="1"/>
        </dgm:presLayoutVars>
      </dgm:prSet>
      <dgm:spPr/>
    </dgm:pt>
  </dgm:ptLst>
  <dgm:cxnLst>
    <dgm:cxn modelId="{37263103-5705-4138-8518-40AD4D354C1F}" type="presOf" srcId="{BDC8A6BA-B60D-4E05-8239-0930AECBFF16}" destId="{20F80D3B-1DB2-4DB2-BF7E-0211B0DA067A}" srcOrd="0" destOrd="2" presId="urn:microsoft.com/office/officeart/2005/8/layout/hList6"/>
    <dgm:cxn modelId="{D99AFD23-5F0E-4A87-B91E-44571B7F3CEF}" srcId="{67924B71-C41D-4EF9-BEE7-EECDDF798C45}" destId="{BF53810E-A641-4DCF-B9DD-CA9F37F1AF68}" srcOrd="1" destOrd="0" parTransId="{204D50D0-F793-40C0-BC93-202721B9BEF1}" sibTransId="{6148725D-9219-472E-8DA0-607BCDA2F850}"/>
    <dgm:cxn modelId="{7F58FC25-A4E8-4034-8581-00F0C4C0823F}" type="presOf" srcId="{0C4F804E-6560-4951-B613-83371F3AAE91}" destId="{20F80D3B-1DB2-4DB2-BF7E-0211B0DA067A}" srcOrd="0" destOrd="1" presId="urn:microsoft.com/office/officeart/2005/8/layout/hList6"/>
    <dgm:cxn modelId="{1838E629-4D8C-4F94-8831-98EF5C22FE47}" srcId="{9F178FAA-A47F-4BB1-B5B4-DBF6F9691726}" destId="{BDC8A6BA-B60D-4E05-8239-0930AECBFF16}" srcOrd="1" destOrd="0" parTransId="{56EFAD0A-5B22-41D2-A4C4-A1FD1454369A}" sibTransId="{7FCFACD7-9A38-4EE3-B59E-0FC7D40EC7DF}"/>
    <dgm:cxn modelId="{3283A02A-F69E-4394-A0C7-BCBD420BFEDB}" srcId="{F35CC59C-F2F4-47D6-9A36-EC89BD558427}" destId="{C2875256-818C-40E9-83C5-A4BC33B7DF09}" srcOrd="2" destOrd="0" parTransId="{69B3339D-5D26-453F-ABAA-6426AD01F363}" sibTransId="{1677E5E1-D389-4AE9-8BE3-67A19E4D4E5B}"/>
    <dgm:cxn modelId="{5C5A0A36-A71E-42EF-8926-6E9476F0B3F6}" type="presOf" srcId="{67924B71-C41D-4EF9-BEE7-EECDDF798C45}" destId="{11626B56-9D88-413B-97E0-1EE089F85AD0}" srcOrd="0" destOrd="0" presId="urn:microsoft.com/office/officeart/2005/8/layout/hList6"/>
    <dgm:cxn modelId="{0127A569-3967-45A6-ADD0-335D7C60273C}" type="presOf" srcId="{BF53810E-A641-4DCF-B9DD-CA9F37F1AF68}" destId="{11626B56-9D88-413B-97E0-1EE089F85AD0}" srcOrd="0" destOrd="2" presId="urn:microsoft.com/office/officeart/2005/8/layout/hList6"/>
    <dgm:cxn modelId="{02FE0772-B531-448F-973A-E1C16D71DE5C}" srcId="{F35CC59C-F2F4-47D6-9A36-EC89BD558427}" destId="{67924B71-C41D-4EF9-BEE7-EECDDF798C45}" srcOrd="0" destOrd="0" parTransId="{03563825-31FF-4E60-AF72-9CAF7910166C}" sibTransId="{52E1866B-E3C3-4128-B7B8-3A5877893EBF}"/>
    <dgm:cxn modelId="{687B9853-92BE-463B-A384-E5D11CC9BFA8}" srcId="{F35CC59C-F2F4-47D6-9A36-EC89BD558427}" destId="{9F178FAA-A47F-4BB1-B5B4-DBF6F9691726}" srcOrd="1" destOrd="0" parTransId="{342534CD-8425-40DE-A5CA-F53883282C2D}" sibTransId="{6A2D217A-D99B-4006-9A38-087B77D8D5C5}"/>
    <dgm:cxn modelId="{DBFE4380-0831-40D6-BF28-C93E4699A763}" type="presOf" srcId="{F35CC59C-F2F4-47D6-9A36-EC89BD558427}" destId="{CD6242DC-2CDF-40B4-B99C-648C33AF6C90}" srcOrd="0" destOrd="0" presId="urn:microsoft.com/office/officeart/2005/8/layout/hList6"/>
    <dgm:cxn modelId="{F83C8785-B822-4FB8-9916-B3C7FFF5E763}" srcId="{67924B71-C41D-4EF9-BEE7-EECDDF798C45}" destId="{F72CAFB1-2485-4888-AA61-BCD6605100A8}" srcOrd="0" destOrd="0" parTransId="{4EB2193A-E824-4141-B83A-A9E541BFFEB7}" sibTransId="{C01D4625-38E3-451D-944F-5CD4265E0FC3}"/>
    <dgm:cxn modelId="{E1CB248A-F0DF-4517-84A0-D4106C680D12}" srcId="{C2875256-818C-40E9-83C5-A4BC33B7DF09}" destId="{EFE74E9A-6BCC-4F52-B2BB-C755DFEA208E}" srcOrd="0" destOrd="0" parTransId="{22E79129-734E-4A5A-9DA3-46483A101271}" sibTransId="{AAEFD669-630E-4934-8817-C80A2498A7DA}"/>
    <dgm:cxn modelId="{B5A34093-34D8-4DA9-A7A3-2955963121CA}" type="presOf" srcId="{EFE74E9A-6BCC-4F52-B2BB-C755DFEA208E}" destId="{CF94107D-9B4D-45FB-A04D-5B4114C37D89}" srcOrd="0" destOrd="1" presId="urn:microsoft.com/office/officeart/2005/8/layout/hList6"/>
    <dgm:cxn modelId="{1AFF12B0-8CE7-4105-9F48-44DB7E8E06F8}" type="presOf" srcId="{9F178FAA-A47F-4BB1-B5B4-DBF6F9691726}" destId="{20F80D3B-1DB2-4DB2-BF7E-0211B0DA067A}" srcOrd="0" destOrd="0" presId="urn:microsoft.com/office/officeart/2005/8/layout/hList6"/>
    <dgm:cxn modelId="{367724B3-D885-48BA-9B35-4BBD181EAF2A}" type="presOf" srcId="{F72CAFB1-2485-4888-AA61-BCD6605100A8}" destId="{11626B56-9D88-413B-97E0-1EE089F85AD0}" srcOrd="0" destOrd="1" presId="urn:microsoft.com/office/officeart/2005/8/layout/hList6"/>
    <dgm:cxn modelId="{1E4F2FB3-25AD-4560-AEBB-9E731075D4E2}" type="presOf" srcId="{C2875256-818C-40E9-83C5-A4BC33B7DF09}" destId="{CF94107D-9B4D-45FB-A04D-5B4114C37D89}" srcOrd="0" destOrd="0" presId="urn:microsoft.com/office/officeart/2005/8/layout/hList6"/>
    <dgm:cxn modelId="{5E2D1BF6-EE1D-4964-A390-9DBA4FFB215B}" srcId="{9F178FAA-A47F-4BB1-B5B4-DBF6F9691726}" destId="{0C4F804E-6560-4951-B613-83371F3AAE91}" srcOrd="0" destOrd="0" parTransId="{8D33A2DE-6293-4A8B-85B1-122DBDBF2C2E}" sibTransId="{C21EA8B2-7692-4893-8F0C-657C0B457C78}"/>
    <dgm:cxn modelId="{86EEF513-D203-4C6A-9E6B-D7C07A12E69A}" type="presParOf" srcId="{CD6242DC-2CDF-40B4-B99C-648C33AF6C90}" destId="{11626B56-9D88-413B-97E0-1EE089F85AD0}" srcOrd="0" destOrd="0" presId="urn:microsoft.com/office/officeart/2005/8/layout/hList6"/>
    <dgm:cxn modelId="{01E5EAE7-57D9-443A-8924-748F02E33856}" type="presParOf" srcId="{CD6242DC-2CDF-40B4-B99C-648C33AF6C90}" destId="{28BEB08F-982D-4F47-974F-3605DB328626}" srcOrd="1" destOrd="0" presId="urn:microsoft.com/office/officeart/2005/8/layout/hList6"/>
    <dgm:cxn modelId="{A63C6A59-A880-4619-B8AA-82FA37EAB4F3}" type="presParOf" srcId="{CD6242DC-2CDF-40B4-B99C-648C33AF6C90}" destId="{20F80D3B-1DB2-4DB2-BF7E-0211B0DA067A}" srcOrd="2" destOrd="0" presId="urn:microsoft.com/office/officeart/2005/8/layout/hList6"/>
    <dgm:cxn modelId="{D8ABC057-336A-4446-BEDC-0FBA76FBCDB3}" type="presParOf" srcId="{CD6242DC-2CDF-40B4-B99C-648C33AF6C90}" destId="{E6BF6431-519D-40D8-BB50-EA0BD33DEB25}" srcOrd="3" destOrd="0" presId="urn:microsoft.com/office/officeart/2005/8/layout/hList6"/>
    <dgm:cxn modelId="{F3019C5B-85A1-4E0F-BA8D-2132538B56B2}" type="presParOf" srcId="{CD6242DC-2CDF-40B4-B99C-648C33AF6C90}" destId="{CF94107D-9B4D-45FB-A04D-5B4114C37D89}" srcOrd="4" destOrd="0" presId="urn:microsoft.com/office/officeart/2005/8/layout/hList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BC4A0C-FBC9-4CEE-A75E-2B9185422127}" type="doc">
      <dgm:prSet loTypeId="urn:microsoft.com/office/officeart/2005/8/layout/cycle2" loCatId="cycle" qsTypeId="urn:microsoft.com/office/officeart/2005/8/quickstyle/simple1" qsCatId="simple" csTypeId="urn:microsoft.com/office/officeart/2005/8/colors/accent1_2" csCatId="accent1" phldr="1"/>
      <dgm:spPr/>
      <dgm:t>
        <a:bodyPr/>
        <a:lstStyle/>
        <a:p>
          <a:endParaRPr lang="en-IN"/>
        </a:p>
      </dgm:t>
    </dgm:pt>
    <dgm:pt modelId="{AF418AEB-68C1-4D3E-AEA0-8C57FAB82874}">
      <dgm:prSet phldrT="[Text]" custT="1"/>
      <dgm:spPr/>
      <dgm:t>
        <a:bodyPr/>
        <a:lstStyle/>
        <a:p>
          <a:r>
            <a:rPr lang="en-IN" sz="1200" dirty="0" err="1">
              <a:solidFill>
                <a:schemeClr val="bg1"/>
              </a:solidFill>
            </a:rPr>
            <a:t>सेबी</a:t>
          </a:r>
          <a:r>
            <a:rPr lang="en-IN" sz="1200" dirty="0">
              <a:solidFill>
                <a:schemeClr val="bg1"/>
              </a:solidFill>
            </a:rPr>
            <a:t> </a:t>
          </a:r>
          <a:r>
            <a:rPr lang="en-IN" sz="1200" dirty="0" err="1">
              <a:solidFill>
                <a:schemeClr val="bg1"/>
              </a:solidFill>
            </a:rPr>
            <a:t>के</a:t>
          </a:r>
          <a:r>
            <a:rPr lang="en-IN" sz="1200" dirty="0">
              <a:solidFill>
                <a:schemeClr val="bg1"/>
              </a:solidFill>
            </a:rPr>
            <a:t> </a:t>
          </a:r>
          <a:r>
            <a:rPr lang="en-IN" sz="1200" dirty="0" err="1">
              <a:solidFill>
                <a:schemeClr val="bg1"/>
              </a:solidFill>
            </a:rPr>
            <a:t>उद्देश्य</a:t>
          </a:r>
          <a:endParaRPr lang="en-IN" sz="1200" dirty="0">
            <a:solidFill>
              <a:schemeClr val="bg1"/>
            </a:solidFill>
          </a:endParaRPr>
        </a:p>
      </dgm:t>
    </dgm:pt>
    <dgm:pt modelId="{95CCECE9-3BE6-47D9-A306-87D238670BAB}" type="parTrans" cxnId="{773977A6-950E-4797-B3E6-72621933029F}">
      <dgm:prSet/>
      <dgm:spPr/>
      <dgm:t>
        <a:bodyPr/>
        <a:lstStyle/>
        <a:p>
          <a:endParaRPr lang="en-IN"/>
        </a:p>
      </dgm:t>
    </dgm:pt>
    <dgm:pt modelId="{00679581-0452-420A-80A8-196F8BE7CADC}" type="sibTrans" cxnId="{773977A6-950E-4797-B3E6-72621933029F}">
      <dgm:prSet custT="1"/>
      <dgm:spPr/>
      <dgm:t>
        <a:bodyPr/>
        <a:lstStyle/>
        <a:p>
          <a:endParaRPr lang="en-IN" sz="1200">
            <a:solidFill>
              <a:schemeClr val="bg1"/>
            </a:solidFill>
          </a:endParaRPr>
        </a:p>
      </dgm:t>
    </dgm:pt>
    <dgm:pt modelId="{DCB75C52-DB4E-4DDF-A8D3-56539CC30759}">
      <dgm:prSet phldrT="[Text]" custT="1"/>
      <dgm:spPr/>
      <dgm:t>
        <a:bodyPr/>
        <a:lstStyle/>
        <a:p>
          <a:r>
            <a:rPr lang="en-IN" sz="1200" dirty="0" err="1">
              <a:solidFill>
                <a:schemeClr val="bg1"/>
              </a:solidFill>
            </a:rPr>
            <a:t>सेबी</a:t>
          </a:r>
          <a:r>
            <a:rPr lang="en-IN" sz="1200" dirty="0">
              <a:solidFill>
                <a:schemeClr val="bg1"/>
              </a:solidFill>
            </a:rPr>
            <a:t> </a:t>
          </a:r>
          <a:r>
            <a:rPr lang="en-IN" sz="1200" dirty="0" err="1">
              <a:solidFill>
                <a:schemeClr val="bg1"/>
              </a:solidFill>
            </a:rPr>
            <a:t>के</a:t>
          </a:r>
          <a:r>
            <a:rPr lang="en-IN" sz="1200" dirty="0">
              <a:solidFill>
                <a:schemeClr val="bg1"/>
              </a:solidFill>
            </a:rPr>
            <a:t> </a:t>
          </a:r>
          <a:r>
            <a:rPr lang="en-IN" sz="1200" dirty="0" err="1">
              <a:solidFill>
                <a:schemeClr val="bg1"/>
              </a:solidFill>
            </a:rPr>
            <a:t>उद्देश्य</a:t>
          </a:r>
          <a:endParaRPr lang="en-IN" sz="1200" dirty="0">
            <a:solidFill>
              <a:schemeClr val="bg1"/>
            </a:solidFill>
          </a:endParaRPr>
        </a:p>
      </dgm:t>
    </dgm:pt>
    <dgm:pt modelId="{D19C052D-1681-4E9C-8C4C-24ED832B832C}" type="parTrans" cxnId="{D49ABE53-4BE8-4D43-9EAD-D508CD447A45}">
      <dgm:prSet/>
      <dgm:spPr/>
      <dgm:t>
        <a:bodyPr/>
        <a:lstStyle/>
        <a:p>
          <a:endParaRPr lang="en-IN"/>
        </a:p>
      </dgm:t>
    </dgm:pt>
    <dgm:pt modelId="{2C0378D6-ECFA-49CD-ADBF-FFA734862817}" type="sibTrans" cxnId="{D49ABE53-4BE8-4D43-9EAD-D508CD447A45}">
      <dgm:prSet custT="1"/>
      <dgm:spPr/>
      <dgm:t>
        <a:bodyPr/>
        <a:lstStyle/>
        <a:p>
          <a:endParaRPr lang="en-IN" sz="1200">
            <a:solidFill>
              <a:schemeClr val="bg1"/>
            </a:solidFill>
          </a:endParaRPr>
        </a:p>
      </dgm:t>
    </dgm:pt>
    <dgm:pt modelId="{0A629BE9-AA91-4790-9EAB-BF0675A021C4}">
      <dgm:prSet phldrT="[Text]" custT="1"/>
      <dgm:spPr/>
      <dgm:t>
        <a:bodyPr/>
        <a:lstStyle/>
        <a:p>
          <a:endParaRPr lang="en-IN" sz="1200" dirty="0">
            <a:solidFill>
              <a:schemeClr val="bg1"/>
            </a:solidFill>
          </a:endParaRPr>
        </a:p>
        <a:p>
          <a:r>
            <a:rPr lang="en-IN" sz="1200" dirty="0">
              <a:solidFill>
                <a:schemeClr val="bg1"/>
              </a:solidFill>
            </a:rPr>
            <a:t>2.</a:t>
          </a:r>
          <a:r>
            <a:rPr lang="en-IN" sz="1200" b="1" dirty="0">
              <a:solidFill>
                <a:schemeClr val="bg1"/>
              </a:solidFill>
            </a:rPr>
            <a:t>प्रतिभूति </a:t>
          </a:r>
          <a:r>
            <a:rPr lang="en-IN" sz="1200" b="1" dirty="0" err="1">
              <a:solidFill>
                <a:schemeClr val="bg1"/>
              </a:solidFill>
            </a:rPr>
            <a:t>बाजार</a:t>
          </a:r>
          <a:r>
            <a:rPr lang="en-IN" sz="1200" b="1" dirty="0">
              <a:solidFill>
                <a:schemeClr val="bg1"/>
              </a:solidFill>
            </a:rPr>
            <a:t> </a:t>
          </a:r>
          <a:r>
            <a:rPr lang="en-IN" sz="1200" b="1" dirty="0" err="1">
              <a:solidFill>
                <a:schemeClr val="bg1"/>
              </a:solidFill>
            </a:rPr>
            <a:t>का</a:t>
          </a:r>
          <a:r>
            <a:rPr lang="en-IN" sz="1200" b="1" dirty="0">
              <a:solidFill>
                <a:schemeClr val="bg1"/>
              </a:solidFill>
            </a:rPr>
            <a:t> </a:t>
          </a:r>
          <a:r>
            <a:rPr lang="en-IN" sz="1200" b="1" dirty="0" err="1">
              <a:solidFill>
                <a:schemeClr val="bg1"/>
              </a:solidFill>
            </a:rPr>
            <a:t>विनियमन</a:t>
          </a:r>
          <a:r>
            <a:rPr lang="en-IN" sz="1200" b="1" dirty="0">
              <a:solidFill>
                <a:schemeClr val="bg1"/>
              </a:solidFill>
            </a:rPr>
            <a:t> </a:t>
          </a:r>
          <a:r>
            <a:rPr lang="en-IN" sz="1200" b="1" dirty="0" err="1">
              <a:solidFill>
                <a:schemeClr val="bg1"/>
              </a:solidFill>
            </a:rPr>
            <a:t>और</a:t>
          </a:r>
          <a:r>
            <a:rPr lang="en-IN" sz="1200" b="1" dirty="0">
              <a:solidFill>
                <a:schemeClr val="bg1"/>
              </a:solidFill>
            </a:rPr>
            <a:t> </a:t>
          </a:r>
          <a:r>
            <a:rPr lang="en-IN" sz="1200" b="1" dirty="0" err="1">
              <a:solidFill>
                <a:schemeClr val="bg1"/>
              </a:solidFill>
            </a:rPr>
            <a:t>विकास</a:t>
          </a:r>
          <a:r>
            <a:rPr lang="en-IN" sz="1200" dirty="0">
              <a:solidFill>
                <a:schemeClr val="bg1"/>
              </a:solidFill>
            </a:rPr>
            <a:t>:</a:t>
          </a:r>
        </a:p>
      </dgm:t>
    </dgm:pt>
    <dgm:pt modelId="{AE9440E9-FB95-4008-916C-C14F052A6A0E}" type="parTrans" cxnId="{B87DD613-D3E8-4DC6-ABF6-3F77C5E2DB55}">
      <dgm:prSet/>
      <dgm:spPr/>
      <dgm:t>
        <a:bodyPr/>
        <a:lstStyle/>
        <a:p>
          <a:endParaRPr lang="en-IN"/>
        </a:p>
      </dgm:t>
    </dgm:pt>
    <dgm:pt modelId="{2DBE809D-0998-4694-B219-9FEDE0734470}" type="sibTrans" cxnId="{B87DD613-D3E8-4DC6-ABF6-3F77C5E2DB55}">
      <dgm:prSet custT="1"/>
      <dgm:spPr/>
      <dgm:t>
        <a:bodyPr/>
        <a:lstStyle/>
        <a:p>
          <a:endParaRPr lang="en-IN" sz="1200">
            <a:solidFill>
              <a:schemeClr val="bg1"/>
            </a:solidFill>
          </a:endParaRPr>
        </a:p>
      </dgm:t>
    </dgm:pt>
    <dgm:pt modelId="{9C54BF65-ADA6-4624-BB07-B41C5B9AE2D1}">
      <dgm:prSet phldrT="[Text]" custT="1"/>
      <dgm:spPr/>
      <dgm:t>
        <a:bodyPr/>
        <a:lstStyle/>
        <a:p>
          <a:r>
            <a:rPr lang="en-IN" sz="1200" b="1" dirty="0" err="1">
              <a:solidFill>
                <a:schemeClr val="bg1"/>
              </a:solidFill>
            </a:rPr>
            <a:t>धोखाधड़ी</a:t>
          </a:r>
          <a:r>
            <a:rPr lang="en-IN" sz="1200" b="1" dirty="0">
              <a:solidFill>
                <a:schemeClr val="bg1"/>
              </a:solidFill>
            </a:rPr>
            <a:t> </a:t>
          </a:r>
          <a:r>
            <a:rPr lang="en-IN" sz="1200" b="1" dirty="0" err="1">
              <a:solidFill>
                <a:schemeClr val="bg1"/>
              </a:solidFill>
            </a:rPr>
            <a:t>और</a:t>
          </a:r>
          <a:r>
            <a:rPr lang="en-IN" sz="1200" b="1" dirty="0">
              <a:solidFill>
                <a:schemeClr val="bg1"/>
              </a:solidFill>
            </a:rPr>
            <a:t> </a:t>
          </a:r>
          <a:r>
            <a:rPr lang="en-IN" sz="1200" b="1" dirty="0" err="1">
              <a:solidFill>
                <a:schemeClr val="bg1"/>
              </a:solidFill>
            </a:rPr>
            <a:t>अनुचित</a:t>
          </a:r>
          <a:r>
            <a:rPr lang="en-IN" sz="1200" b="1" dirty="0">
              <a:solidFill>
                <a:schemeClr val="bg1"/>
              </a:solidFill>
            </a:rPr>
            <a:t> </a:t>
          </a:r>
          <a:r>
            <a:rPr lang="en-IN" sz="1200" b="1" dirty="0" err="1">
              <a:solidFill>
                <a:schemeClr val="bg1"/>
              </a:solidFill>
            </a:rPr>
            <a:t>व्यापार</a:t>
          </a:r>
          <a:r>
            <a:rPr lang="en-IN" sz="1200" b="1" dirty="0">
              <a:solidFill>
                <a:schemeClr val="bg1"/>
              </a:solidFill>
            </a:rPr>
            <a:t> </a:t>
          </a:r>
          <a:endParaRPr lang="en-IN" sz="1200" dirty="0">
            <a:solidFill>
              <a:schemeClr val="bg1"/>
            </a:solidFill>
          </a:endParaRPr>
        </a:p>
      </dgm:t>
    </dgm:pt>
    <dgm:pt modelId="{CBA9D9C0-D934-4986-B001-F8125E32F3D1}" type="parTrans" cxnId="{517DEA55-F742-4D28-9E9A-8BE4DA6DB697}">
      <dgm:prSet/>
      <dgm:spPr/>
      <dgm:t>
        <a:bodyPr/>
        <a:lstStyle/>
        <a:p>
          <a:endParaRPr lang="en-IN"/>
        </a:p>
      </dgm:t>
    </dgm:pt>
    <dgm:pt modelId="{6C272585-1CAD-43B6-80DA-0381E5281046}" type="sibTrans" cxnId="{517DEA55-F742-4D28-9E9A-8BE4DA6DB697}">
      <dgm:prSet custT="1"/>
      <dgm:spPr/>
      <dgm:t>
        <a:bodyPr/>
        <a:lstStyle/>
        <a:p>
          <a:endParaRPr lang="en-IN" sz="1200">
            <a:solidFill>
              <a:schemeClr val="bg1"/>
            </a:solidFill>
          </a:endParaRPr>
        </a:p>
      </dgm:t>
    </dgm:pt>
    <dgm:pt modelId="{69F725C9-63F9-41B6-A293-82255DD4458F}">
      <dgm:prSet custT="1"/>
      <dgm:spPr/>
      <dgm:t>
        <a:bodyPr/>
        <a:lstStyle/>
        <a:p>
          <a:r>
            <a:rPr lang="en-IN" sz="1200" b="1">
              <a:solidFill>
                <a:schemeClr val="bg1"/>
              </a:solidFill>
            </a:rPr>
            <a:t>निष्पक्ष प्रथाओं और आचार संहिता को बढ़ावा देना</a:t>
          </a:r>
          <a:r>
            <a:rPr lang="en-IN" sz="1200">
              <a:solidFill>
                <a:schemeClr val="bg1"/>
              </a:solidFill>
            </a:rPr>
            <a:t>:</a:t>
          </a:r>
          <a:endParaRPr lang="en-IN" sz="1200" dirty="0">
            <a:solidFill>
              <a:schemeClr val="bg1"/>
            </a:solidFill>
          </a:endParaRPr>
        </a:p>
      </dgm:t>
    </dgm:pt>
    <dgm:pt modelId="{FC5E65B1-A3BA-417C-AFE0-CE23935B90DC}" type="parTrans" cxnId="{DF7934DF-B0FA-4589-8C41-60915B681850}">
      <dgm:prSet/>
      <dgm:spPr/>
      <dgm:t>
        <a:bodyPr/>
        <a:lstStyle/>
        <a:p>
          <a:endParaRPr lang="en-IN"/>
        </a:p>
      </dgm:t>
    </dgm:pt>
    <dgm:pt modelId="{905B48A3-94F7-40E4-A1AD-1D613247DD28}" type="sibTrans" cxnId="{DF7934DF-B0FA-4589-8C41-60915B681850}">
      <dgm:prSet custT="1"/>
      <dgm:spPr/>
      <dgm:t>
        <a:bodyPr/>
        <a:lstStyle/>
        <a:p>
          <a:endParaRPr lang="en-IN" sz="1200">
            <a:solidFill>
              <a:schemeClr val="bg1"/>
            </a:solidFill>
          </a:endParaRPr>
        </a:p>
      </dgm:t>
    </dgm:pt>
    <dgm:pt modelId="{B7574C5C-3936-4556-BF66-FFC257E16561}" type="pres">
      <dgm:prSet presAssocID="{ACBC4A0C-FBC9-4CEE-A75E-2B9185422127}" presName="cycle" presStyleCnt="0">
        <dgm:presLayoutVars>
          <dgm:dir/>
          <dgm:resizeHandles val="exact"/>
        </dgm:presLayoutVars>
      </dgm:prSet>
      <dgm:spPr/>
    </dgm:pt>
    <dgm:pt modelId="{1101E9D5-1BF7-4449-8218-DABA466DA0C0}" type="pres">
      <dgm:prSet presAssocID="{AF418AEB-68C1-4D3E-AEA0-8C57FAB82874}" presName="node" presStyleLbl="node1" presStyleIdx="0" presStyleCnt="5" custRadScaleRad="99848" custRadScaleInc="7243">
        <dgm:presLayoutVars>
          <dgm:bulletEnabled val="1"/>
        </dgm:presLayoutVars>
      </dgm:prSet>
      <dgm:spPr/>
    </dgm:pt>
    <dgm:pt modelId="{C34A4D08-76CB-4646-A0C8-184A0EB14A16}" type="pres">
      <dgm:prSet presAssocID="{00679581-0452-420A-80A8-196F8BE7CADC}" presName="sibTrans" presStyleLbl="sibTrans2D1" presStyleIdx="0" presStyleCnt="5"/>
      <dgm:spPr/>
    </dgm:pt>
    <dgm:pt modelId="{92406B8A-3F56-4894-AEC5-B539C7E0A98D}" type="pres">
      <dgm:prSet presAssocID="{00679581-0452-420A-80A8-196F8BE7CADC}" presName="connectorText" presStyleLbl="sibTrans2D1" presStyleIdx="0" presStyleCnt="5"/>
      <dgm:spPr/>
    </dgm:pt>
    <dgm:pt modelId="{B6E140D9-7B2B-4A30-BA76-5AEB36E0DFD4}" type="pres">
      <dgm:prSet presAssocID="{DCB75C52-DB4E-4DDF-A8D3-56539CC30759}" presName="node" presStyleLbl="node1" presStyleIdx="1" presStyleCnt="5">
        <dgm:presLayoutVars>
          <dgm:bulletEnabled val="1"/>
        </dgm:presLayoutVars>
      </dgm:prSet>
      <dgm:spPr/>
    </dgm:pt>
    <dgm:pt modelId="{65C68F50-9E70-4BED-B61C-84943860B343}" type="pres">
      <dgm:prSet presAssocID="{2C0378D6-ECFA-49CD-ADBF-FFA734862817}" presName="sibTrans" presStyleLbl="sibTrans2D1" presStyleIdx="1" presStyleCnt="5"/>
      <dgm:spPr/>
    </dgm:pt>
    <dgm:pt modelId="{C72D2937-45E9-44D4-B429-181325501DD0}" type="pres">
      <dgm:prSet presAssocID="{2C0378D6-ECFA-49CD-ADBF-FFA734862817}" presName="connectorText" presStyleLbl="sibTrans2D1" presStyleIdx="1" presStyleCnt="5"/>
      <dgm:spPr/>
    </dgm:pt>
    <dgm:pt modelId="{F2067653-5A89-472A-8FE3-B6D47A6DC5B9}" type="pres">
      <dgm:prSet presAssocID="{0A629BE9-AA91-4790-9EAB-BF0675A021C4}" presName="node" presStyleLbl="node1" presStyleIdx="2" presStyleCnt="5">
        <dgm:presLayoutVars>
          <dgm:bulletEnabled val="1"/>
        </dgm:presLayoutVars>
      </dgm:prSet>
      <dgm:spPr/>
    </dgm:pt>
    <dgm:pt modelId="{EEDA63F9-AF4E-4B84-829D-306DB0288F43}" type="pres">
      <dgm:prSet presAssocID="{2DBE809D-0998-4694-B219-9FEDE0734470}" presName="sibTrans" presStyleLbl="sibTrans2D1" presStyleIdx="2" presStyleCnt="5"/>
      <dgm:spPr/>
    </dgm:pt>
    <dgm:pt modelId="{B4B10C2E-8AE5-49C4-8E17-D8FCB175D6BB}" type="pres">
      <dgm:prSet presAssocID="{2DBE809D-0998-4694-B219-9FEDE0734470}" presName="connectorText" presStyleLbl="sibTrans2D1" presStyleIdx="2" presStyleCnt="5"/>
      <dgm:spPr/>
    </dgm:pt>
    <dgm:pt modelId="{064411B3-0EFE-4801-B7E1-89657AEF485C}" type="pres">
      <dgm:prSet presAssocID="{69F725C9-63F9-41B6-A293-82255DD4458F}" presName="node" presStyleLbl="node1" presStyleIdx="3" presStyleCnt="5">
        <dgm:presLayoutVars>
          <dgm:bulletEnabled val="1"/>
        </dgm:presLayoutVars>
      </dgm:prSet>
      <dgm:spPr/>
    </dgm:pt>
    <dgm:pt modelId="{00625888-39AA-4EAC-8651-2EC0C6B4F3E0}" type="pres">
      <dgm:prSet presAssocID="{905B48A3-94F7-40E4-A1AD-1D613247DD28}" presName="sibTrans" presStyleLbl="sibTrans2D1" presStyleIdx="3" presStyleCnt="5"/>
      <dgm:spPr/>
    </dgm:pt>
    <dgm:pt modelId="{3C4B21DC-462E-4545-B0F7-F5851F3B6D43}" type="pres">
      <dgm:prSet presAssocID="{905B48A3-94F7-40E4-A1AD-1D613247DD28}" presName="connectorText" presStyleLbl="sibTrans2D1" presStyleIdx="3" presStyleCnt="5"/>
      <dgm:spPr/>
    </dgm:pt>
    <dgm:pt modelId="{CDA5039C-4A83-4A1F-8802-81665CD42846}" type="pres">
      <dgm:prSet presAssocID="{9C54BF65-ADA6-4624-BB07-B41C5B9AE2D1}" presName="node" presStyleLbl="node1" presStyleIdx="4" presStyleCnt="5" custRadScaleRad="99284" custRadScaleInc="1332">
        <dgm:presLayoutVars>
          <dgm:bulletEnabled val="1"/>
        </dgm:presLayoutVars>
      </dgm:prSet>
      <dgm:spPr/>
    </dgm:pt>
    <dgm:pt modelId="{ACBBC9DA-CD9F-4409-84D9-3A59C1C8CAC2}" type="pres">
      <dgm:prSet presAssocID="{6C272585-1CAD-43B6-80DA-0381E5281046}" presName="sibTrans" presStyleLbl="sibTrans2D1" presStyleIdx="4" presStyleCnt="5"/>
      <dgm:spPr/>
    </dgm:pt>
    <dgm:pt modelId="{9E6B5FF2-8681-4E68-9CB4-106159A35CE2}" type="pres">
      <dgm:prSet presAssocID="{6C272585-1CAD-43B6-80DA-0381E5281046}" presName="connectorText" presStyleLbl="sibTrans2D1" presStyleIdx="4" presStyleCnt="5"/>
      <dgm:spPr/>
    </dgm:pt>
  </dgm:ptLst>
  <dgm:cxnLst>
    <dgm:cxn modelId="{B87DD613-D3E8-4DC6-ABF6-3F77C5E2DB55}" srcId="{ACBC4A0C-FBC9-4CEE-A75E-2B9185422127}" destId="{0A629BE9-AA91-4790-9EAB-BF0675A021C4}" srcOrd="2" destOrd="0" parTransId="{AE9440E9-FB95-4008-916C-C14F052A6A0E}" sibTransId="{2DBE809D-0998-4694-B219-9FEDE0734470}"/>
    <dgm:cxn modelId="{DCD32E38-4CF4-49CF-B187-8B320C456F96}" type="presOf" srcId="{6C272585-1CAD-43B6-80DA-0381E5281046}" destId="{9E6B5FF2-8681-4E68-9CB4-106159A35CE2}" srcOrd="1" destOrd="0" presId="urn:microsoft.com/office/officeart/2005/8/layout/cycle2"/>
    <dgm:cxn modelId="{6B4BFD40-EA8A-4B53-A01B-B101DE6B51FC}" type="presOf" srcId="{ACBC4A0C-FBC9-4CEE-A75E-2B9185422127}" destId="{B7574C5C-3936-4556-BF66-FFC257E16561}" srcOrd="0" destOrd="0" presId="urn:microsoft.com/office/officeart/2005/8/layout/cycle2"/>
    <dgm:cxn modelId="{C7E0FA62-D1B0-46A9-8AED-3C244FBBAFC5}" type="presOf" srcId="{00679581-0452-420A-80A8-196F8BE7CADC}" destId="{92406B8A-3F56-4894-AEC5-B539C7E0A98D}" srcOrd="1" destOrd="0" presId="urn:microsoft.com/office/officeart/2005/8/layout/cycle2"/>
    <dgm:cxn modelId="{4DCD4445-9E41-439A-88C1-1A66AE9D5BEC}" type="presOf" srcId="{905B48A3-94F7-40E4-A1AD-1D613247DD28}" destId="{3C4B21DC-462E-4545-B0F7-F5851F3B6D43}" srcOrd="1" destOrd="0" presId="urn:microsoft.com/office/officeart/2005/8/layout/cycle2"/>
    <dgm:cxn modelId="{0C02346B-3964-47C9-B354-D036FAB27EE7}" type="presOf" srcId="{9C54BF65-ADA6-4624-BB07-B41C5B9AE2D1}" destId="{CDA5039C-4A83-4A1F-8802-81665CD42846}" srcOrd="0" destOrd="0" presId="urn:microsoft.com/office/officeart/2005/8/layout/cycle2"/>
    <dgm:cxn modelId="{64CC0251-A2B1-4D81-B6E9-368A4FF0C66D}" type="presOf" srcId="{6C272585-1CAD-43B6-80DA-0381E5281046}" destId="{ACBBC9DA-CD9F-4409-84D9-3A59C1C8CAC2}" srcOrd="0" destOrd="0" presId="urn:microsoft.com/office/officeart/2005/8/layout/cycle2"/>
    <dgm:cxn modelId="{D0B3DE51-BF5D-4045-8C76-678A4D65FBEB}" type="presOf" srcId="{905B48A3-94F7-40E4-A1AD-1D613247DD28}" destId="{00625888-39AA-4EAC-8651-2EC0C6B4F3E0}" srcOrd="0" destOrd="0" presId="urn:microsoft.com/office/officeart/2005/8/layout/cycle2"/>
    <dgm:cxn modelId="{D49ABE53-4BE8-4D43-9EAD-D508CD447A45}" srcId="{ACBC4A0C-FBC9-4CEE-A75E-2B9185422127}" destId="{DCB75C52-DB4E-4DDF-A8D3-56539CC30759}" srcOrd="1" destOrd="0" parTransId="{D19C052D-1681-4E9C-8C4C-24ED832B832C}" sibTransId="{2C0378D6-ECFA-49CD-ADBF-FFA734862817}"/>
    <dgm:cxn modelId="{4F180D54-7B11-4099-BEBF-DEDB4664FD1D}" type="presOf" srcId="{2DBE809D-0998-4694-B219-9FEDE0734470}" destId="{EEDA63F9-AF4E-4B84-829D-306DB0288F43}" srcOrd="0" destOrd="0" presId="urn:microsoft.com/office/officeart/2005/8/layout/cycle2"/>
    <dgm:cxn modelId="{517DEA55-F742-4D28-9E9A-8BE4DA6DB697}" srcId="{ACBC4A0C-FBC9-4CEE-A75E-2B9185422127}" destId="{9C54BF65-ADA6-4624-BB07-B41C5B9AE2D1}" srcOrd="4" destOrd="0" parTransId="{CBA9D9C0-D934-4986-B001-F8125E32F3D1}" sibTransId="{6C272585-1CAD-43B6-80DA-0381E5281046}"/>
    <dgm:cxn modelId="{B9CDE077-DEA2-4A52-8EA3-C6B2EAD5BBF0}" type="presOf" srcId="{AF418AEB-68C1-4D3E-AEA0-8C57FAB82874}" destId="{1101E9D5-1BF7-4449-8218-DABA466DA0C0}" srcOrd="0" destOrd="0" presId="urn:microsoft.com/office/officeart/2005/8/layout/cycle2"/>
    <dgm:cxn modelId="{32ABB57B-DF7F-4B02-BDA6-84810BC85816}" type="presOf" srcId="{DCB75C52-DB4E-4DDF-A8D3-56539CC30759}" destId="{B6E140D9-7B2B-4A30-BA76-5AEB36E0DFD4}" srcOrd="0" destOrd="0" presId="urn:microsoft.com/office/officeart/2005/8/layout/cycle2"/>
    <dgm:cxn modelId="{09DBC298-3FD3-4583-9D1A-82EE877D1337}" type="presOf" srcId="{2C0378D6-ECFA-49CD-ADBF-FFA734862817}" destId="{65C68F50-9E70-4BED-B61C-84943860B343}" srcOrd="0" destOrd="0" presId="urn:microsoft.com/office/officeart/2005/8/layout/cycle2"/>
    <dgm:cxn modelId="{773977A6-950E-4797-B3E6-72621933029F}" srcId="{ACBC4A0C-FBC9-4CEE-A75E-2B9185422127}" destId="{AF418AEB-68C1-4D3E-AEA0-8C57FAB82874}" srcOrd="0" destOrd="0" parTransId="{95CCECE9-3BE6-47D9-A306-87D238670BAB}" sibTransId="{00679581-0452-420A-80A8-196F8BE7CADC}"/>
    <dgm:cxn modelId="{E1A2ADB3-3124-431A-8813-A4C831ADE84E}" type="presOf" srcId="{2C0378D6-ECFA-49CD-ADBF-FFA734862817}" destId="{C72D2937-45E9-44D4-B429-181325501DD0}" srcOrd="1" destOrd="0" presId="urn:microsoft.com/office/officeart/2005/8/layout/cycle2"/>
    <dgm:cxn modelId="{D978CEB6-0407-4127-BA6D-8FE7E0A31E91}" type="presOf" srcId="{69F725C9-63F9-41B6-A293-82255DD4458F}" destId="{064411B3-0EFE-4801-B7E1-89657AEF485C}" srcOrd="0" destOrd="0" presId="urn:microsoft.com/office/officeart/2005/8/layout/cycle2"/>
    <dgm:cxn modelId="{0C8292BD-ED29-4989-8143-0E76016ED0E2}" type="presOf" srcId="{0A629BE9-AA91-4790-9EAB-BF0675A021C4}" destId="{F2067653-5A89-472A-8FE3-B6D47A6DC5B9}" srcOrd="0" destOrd="0" presId="urn:microsoft.com/office/officeart/2005/8/layout/cycle2"/>
    <dgm:cxn modelId="{1A0ACDDA-507D-468D-BFD6-55A9B9D23464}" type="presOf" srcId="{2DBE809D-0998-4694-B219-9FEDE0734470}" destId="{B4B10C2E-8AE5-49C4-8E17-D8FCB175D6BB}" srcOrd="1" destOrd="0" presId="urn:microsoft.com/office/officeart/2005/8/layout/cycle2"/>
    <dgm:cxn modelId="{DF7934DF-B0FA-4589-8C41-60915B681850}" srcId="{ACBC4A0C-FBC9-4CEE-A75E-2B9185422127}" destId="{69F725C9-63F9-41B6-A293-82255DD4458F}" srcOrd="3" destOrd="0" parTransId="{FC5E65B1-A3BA-417C-AFE0-CE23935B90DC}" sibTransId="{905B48A3-94F7-40E4-A1AD-1D613247DD28}"/>
    <dgm:cxn modelId="{9DCC1BF5-C738-42CC-9B8B-A7FE0204FF67}" type="presOf" srcId="{00679581-0452-420A-80A8-196F8BE7CADC}" destId="{C34A4D08-76CB-4646-A0C8-184A0EB14A16}" srcOrd="0" destOrd="0" presId="urn:microsoft.com/office/officeart/2005/8/layout/cycle2"/>
    <dgm:cxn modelId="{6B992D5A-82A1-4C37-8BB0-A8A8E8B7EFCA}" type="presParOf" srcId="{B7574C5C-3936-4556-BF66-FFC257E16561}" destId="{1101E9D5-1BF7-4449-8218-DABA466DA0C0}" srcOrd="0" destOrd="0" presId="urn:microsoft.com/office/officeart/2005/8/layout/cycle2"/>
    <dgm:cxn modelId="{91B27EA4-2620-4A13-8BF0-F03C4ABA0945}" type="presParOf" srcId="{B7574C5C-3936-4556-BF66-FFC257E16561}" destId="{C34A4D08-76CB-4646-A0C8-184A0EB14A16}" srcOrd="1" destOrd="0" presId="urn:microsoft.com/office/officeart/2005/8/layout/cycle2"/>
    <dgm:cxn modelId="{8FDAB7F6-240D-4CE6-BF61-C678208DA20B}" type="presParOf" srcId="{C34A4D08-76CB-4646-A0C8-184A0EB14A16}" destId="{92406B8A-3F56-4894-AEC5-B539C7E0A98D}" srcOrd="0" destOrd="0" presId="urn:microsoft.com/office/officeart/2005/8/layout/cycle2"/>
    <dgm:cxn modelId="{0C80D776-5607-48AF-88F7-B1D3C8F40265}" type="presParOf" srcId="{B7574C5C-3936-4556-BF66-FFC257E16561}" destId="{B6E140D9-7B2B-4A30-BA76-5AEB36E0DFD4}" srcOrd="2" destOrd="0" presId="urn:microsoft.com/office/officeart/2005/8/layout/cycle2"/>
    <dgm:cxn modelId="{98F0286C-468E-4A0E-800C-0A23615F35E9}" type="presParOf" srcId="{B7574C5C-3936-4556-BF66-FFC257E16561}" destId="{65C68F50-9E70-4BED-B61C-84943860B343}" srcOrd="3" destOrd="0" presId="urn:microsoft.com/office/officeart/2005/8/layout/cycle2"/>
    <dgm:cxn modelId="{4614ED82-C94C-4F9F-AD3E-529730FCBDB5}" type="presParOf" srcId="{65C68F50-9E70-4BED-B61C-84943860B343}" destId="{C72D2937-45E9-44D4-B429-181325501DD0}" srcOrd="0" destOrd="0" presId="urn:microsoft.com/office/officeart/2005/8/layout/cycle2"/>
    <dgm:cxn modelId="{D0F24612-4856-4673-9676-D33E64004FD9}" type="presParOf" srcId="{B7574C5C-3936-4556-BF66-FFC257E16561}" destId="{F2067653-5A89-472A-8FE3-B6D47A6DC5B9}" srcOrd="4" destOrd="0" presId="urn:microsoft.com/office/officeart/2005/8/layout/cycle2"/>
    <dgm:cxn modelId="{81BC8047-6FFA-450E-ADAE-3A5602AAEE7F}" type="presParOf" srcId="{B7574C5C-3936-4556-BF66-FFC257E16561}" destId="{EEDA63F9-AF4E-4B84-829D-306DB0288F43}" srcOrd="5" destOrd="0" presId="urn:microsoft.com/office/officeart/2005/8/layout/cycle2"/>
    <dgm:cxn modelId="{5282E5EE-7E09-479A-8ED6-72A911E6CE1E}" type="presParOf" srcId="{EEDA63F9-AF4E-4B84-829D-306DB0288F43}" destId="{B4B10C2E-8AE5-49C4-8E17-D8FCB175D6BB}" srcOrd="0" destOrd="0" presId="urn:microsoft.com/office/officeart/2005/8/layout/cycle2"/>
    <dgm:cxn modelId="{9A54B698-45E9-4489-929E-D3A201F13B7C}" type="presParOf" srcId="{B7574C5C-3936-4556-BF66-FFC257E16561}" destId="{064411B3-0EFE-4801-B7E1-89657AEF485C}" srcOrd="6" destOrd="0" presId="urn:microsoft.com/office/officeart/2005/8/layout/cycle2"/>
    <dgm:cxn modelId="{6775296B-9606-40F6-B548-B2E613FE9643}" type="presParOf" srcId="{B7574C5C-3936-4556-BF66-FFC257E16561}" destId="{00625888-39AA-4EAC-8651-2EC0C6B4F3E0}" srcOrd="7" destOrd="0" presId="urn:microsoft.com/office/officeart/2005/8/layout/cycle2"/>
    <dgm:cxn modelId="{BC82B6E2-708C-460A-9005-7FA6776884D7}" type="presParOf" srcId="{00625888-39AA-4EAC-8651-2EC0C6B4F3E0}" destId="{3C4B21DC-462E-4545-B0F7-F5851F3B6D43}" srcOrd="0" destOrd="0" presId="urn:microsoft.com/office/officeart/2005/8/layout/cycle2"/>
    <dgm:cxn modelId="{9AB7D53B-8130-4C0D-8C01-E13A993F595A}" type="presParOf" srcId="{B7574C5C-3936-4556-BF66-FFC257E16561}" destId="{CDA5039C-4A83-4A1F-8802-81665CD42846}" srcOrd="8" destOrd="0" presId="urn:microsoft.com/office/officeart/2005/8/layout/cycle2"/>
    <dgm:cxn modelId="{034BEFA4-514D-45AA-AAF4-3CC444925A24}" type="presParOf" srcId="{B7574C5C-3936-4556-BF66-FFC257E16561}" destId="{ACBBC9DA-CD9F-4409-84D9-3A59C1C8CAC2}" srcOrd="9" destOrd="0" presId="urn:microsoft.com/office/officeart/2005/8/layout/cycle2"/>
    <dgm:cxn modelId="{4AED03CF-7A52-4FE4-A5A2-1DECDB2CFE5E}" type="presParOf" srcId="{ACBBC9DA-CD9F-4409-84D9-3A59C1C8CAC2}" destId="{9E6B5FF2-8681-4E68-9CB4-106159A35CE2}" srcOrd="0" destOrd="0" presId="urn:microsoft.com/office/officeart/2005/8/layout/cycle2"/>
  </dgm:cxnLst>
  <dgm:bg>
    <a:noFill/>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50251B1-BE6A-48BA-853A-0D3A96020C0D}" type="doc">
      <dgm:prSet loTypeId="urn:microsoft.com/office/officeart/2005/8/layout/matrix1" loCatId="matrix" qsTypeId="urn:microsoft.com/office/officeart/2005/8/quickstyle/simple1" qsCatId="simple" csTypeId="urn:microsoft.com/office/officeart/2005/8/colors/accent1_2" csCatId="accent1" phldr="1"/>
      <dgm:spPr/>
      <dgm:t>
        <a:bodyPr/>
        <a:lstStyle/>
        <a:p>
          <a:endParaRPr lang="en-IN"/>
        </a:p>
      </dgm:t>
    </dgm:pt>
    <dgm:pt modelId="{3F84B4A3-709E-4A03-B325-BC4350384A3E}">
      <dgm:prSet phldrT="[Text]"/>
      <dgm:spPr>
        <a:solidFill>
          <a:schemeClr val="bg1"/>
        </a:solidFill>
      </dgm:spPr>
      <dgm:t>
        <a:bodyPr/>
        <a:lstStyle/>
        <a:p>
          <a:r>
            <a:rPr lang="en-IN" b="1" cap="none" spc="0" dirty="0" err="1">
              <a:ln w="22225">
                <a:solidFill>
                  <a:schemeClr val="accent2"/>
                </a:solidFill>
                <a:prstDash val="solid"/>
              </a:ln>
              <a:solidFill>
                <a:schemeClr val="tx1"/>
              </a:solidFill>
              <a:effectLst/>
            </a:rPr>
            <a:t>सेबी</a:t>
          </a:r>
          <a:r>
            <a:rPr lang="en-IN" b="1" cap="none" spc="0" dirty="0">
              <a:ln w="22225">
                <a:solidFill>
                  <a:schemeClr val="accent2"/>
                </a:solidFill>
                <a:prstDash val="solid"/>
              </a:ln>
              <a:solidFill>
                <a:schemeClr val="tx1"/>
              </a:solidFill>
              <a:effectLst/>
            </a:rPr>
            <a:t> </a:t>
          </a:r>
          <a:r>
            <a:rPr lang="en-IN" b="1" cap="none" spc="0" dirty="0" err="1">
              <a:ln w="22225">
                <a:solidFill>
                  <a:schemeClr val="accent2"/>
                </a:solidFill>
                <a:prstDash val="solid"/>
              </a:ln>
              <a:solidFill>
                <a:schemeClr val="tx1"/>
              </a:solidFill>
              <a:effectLst/>
            </a:rPr>
            <a:t>के</a:t>
          </a:r>
          <a:r>
            <a:rPr lang="en-IN" b="1" cap="none" spc="0" dirty="0">
              <a:ln w="22225">
                <a:solidFill>
                  <a:schemeClr val="accent2"/>
                </a:solidFill>
                <a:prstDash val="solid"/>
              </a:ln>
              <a:solidFill>
                <a:schemeClr val="tx1"/>
              </a:solidFill>
              <a:effectLst/>
            </a:rPr>
            <a:t> </a:t>
          </a:r>
          <a:r>
            <a:rPr lang="en-IN" b="1" cap="none" spc="0" dirty="0" err="1">
              <a:ln w="22225">
                <a:solidFill>
                  <a:schemeClr val="accent2"/>
                </a:solidFill>
                <a:prstDash val="solid"/>
              </a:ln>
              <a:solidFill>
                <a:schemeClr val="tx1"/>
              </a:solidFill>
              <a:effectLst/>
            </a:rPr>
            <a:t>मुख्य</a:t>
          </a:r>
          <a:r>
            <a:rPr lang="en-IN" b="1" cap="none" spc="0" dirty="0">
              <a:ln w="22225">
                <a:solidFill>
                  <a:schemeClr val="accent2"/>
                </a:solidFill>
                <a:prstDash val="solid"/>
              </a:ln>
              <a:solidFill>
                <a:schemeClr val="tx1"/>
              </a:solidFill>
              <a:effectLst/>
            </a:rPr>
            <a:t> </a:t>
          </a:r>
          <a:r>
            <a:rPr lang="en-IN" b="1" cap="none" spc="0" dirty="0" err="1">
              <a:ln w="22225">
                <a:solidFill>
                  <a:schemeClr val="accent2"/>
                </a:solidFill>
                <a:prstDash val="solid"/>
              </a:ln>
              <a:solidFill>
                <a:schemeClr val="tx1"/>
              </a:solidFill>
              <a:effectLst/>
            </a:rPr>
            <a:t>अधिकार</a:t>
          </a:r>
          <a:r>
            <a:rPr lang="en-IN" b="1" cap="none" spc="0" dirty="0">
              <a:ln w="22225">
                <a:solidFill>
                  <a:schemeClr val="accent2"/>
                </a:solidFill>
                <a:prstDash val="solid"/>
              </a:ln>
              <a:solidFill>
                <a:schemeClr val="tx1"/>
              </a:solidFill>
              <a:effectLst/>
            </a:rPr>
            <a:t> </a:t>
          </a:r>
          <a:r>
            <a:rPr lang="en-IN" b="1" cap="none" spc="0" dirty="0" err="1">
              <a:ln w="22225">
                <a:solidFill>
                  <a:schemeClr val="accent2"/>
                </a:solidFill>
                <a:prstDash val="solid"/>
              </a:ln>
              <a:solidFill>
                <a:schemeClr val="tx1"/>
              </a:solidFill>
              <a:effectLst/>
            </a:rPr>
            <a:t>हैं</a:t>
          </a:r>
          <a:r>
            <a:rPr lang="en-IN" b="1" cap="none" spc="0" dirty="0">
              <a:ln w="22225">
                <a:solidFill>
                  <a:schemeClr val="accent2"/>
                </a:solidFill>
                <a:prstDash val="solid"/>
              </a:ln>
              <a:solidFill>
                <a:schemeClr val="tx1"/>
              </a:solidFill>
              <a:effectLst/>
            </a:rPr>
            <a:t> </a:t>
          </a:r>
          <a:endParaRPr lang="en-IN" dirty="0">
            <a:solidFill>
              <a:schemeClr val="tx1"/>
            </a:solidFill>
          </a:endParaRPr>
        </a:p>
      </dgm:t>
    </dgm:pt>
    <dgm:pt modelId="{EE732039-50A3-483F-BB61-C816A18CDCBD}" type="parTrans" cxnId="{CAA93AF9-DD66-46E0-8824-EC85851894C4}">
      <dgm:prSet/>
      <dgm:spPr/>
      <dgm:t>
        <a:bodyPr/>
        <a:lstStyle/>
        <a:p>
          <a:endParaRPr lang="en-IN"/>
        </a:p>
      </dgm:t>
    </dgm:pt>
    <dgm:pt modelId="{7FCFA52F-2801-4ECD-921D-8343619ACBE6}" type="sibTrans" cxnId="{CAA93AF9-DD66-46E0-8824-EC85851894C4}">
      <dgm:prSet/>
      <dgm:spPr/>
      <dgm:t>
        <a:bodyPr/>
        <a:lstStyle/>
        <a:p>
          <a:endParaRPr lang="en-IN"/>
        </a:p>
      </dgm:t>
    </dgm:pt>
    <dgm:pt modelId="{44DDA883-0EC8-4854-BC20-7DC25746FDFE}">
      <dgm:prSet phldrT="[Text]" custT="1"/>
      <dgm:spPr/>
      <dgm:t>
        <a:bodyPr/>
        <a:lstStyle/>
        <a:p>
          <a:pPr>
            <a:buFont typeface="Wingdings" panose="05000000000000000000" pitchFamily="2" charset="2"/>
            <a:buChar char="v"/>
          </a:pPr>
          <a:r>
            <a:rPr lang="en-IN" sz="1400" b="1" dirty="0">
              <a:solidFill>
                <a:schemeClr val="tx1"/>
              </a:solidFill>
            </a:rPr>
            <a:t> </a:t>
          </a:r>
        </a:p>
        <a:p>
          <a:pPr>
            <a:buFont typeface="Wingdings" panose="05000000000000000000" pitchFamily="2" charset="2"/>
            <a:buChar char="v"/>
          </a:pPr>
          <a:endParaRPr lang="en-IN" sz="1400" b="1" dirty="0">
            <a:solidFill>
              <a:schemeClr val="tx1"/>
            </a:solidFill>
          </a:endParaRPr>
        </a:p>
        <a:p>
          <a:pPr>
            <a:buFont typeface="Wingdings" panose="05000000000000000000" pitchFamily="2" charset="2"/>
            <a:buChar char="v"/>
          </a:pPr>
          <a:endParaRPr lang="en-IN" sz="1400" b="1" dirty="0">
            <a:solidFill>
              <a:schemeClr val="tx1"/>
            </a:solidFill>
          </a:endParaRPr>
        </a:p>
        <a:p>
          <a:pPr>
            <a:buFont typeface="Wingdings" panose="05000000000000000000" pitchFamily="2" charset="2"/>
            <a:buChar char="v"/>
          </a:pPr>
          <a:r>
            <a:rPr lang="en-IN" sz="2000" b="1" dirty="0" err="1">
              <a:solidFill>
                <a:schemeClr val="tx1"/>
              </a:solidFill>
            </a:rPr>
            <a:t>निवेशकों</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हितों</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रक्षा</a:t>
          </a:r>
          <a:r>
            <a:rPr lang="en-IN" sz="2000" b="1" dirty="0">
              <a:solidFill>
                <a:schemeClr val="tx1"/>
              </a:solidFill>
            </a:rPr>
            <a:t> </a:t>
          </a:r>
          <a:r>
            <a:rPr lang="en-IN" sz="2000" b="1" dirty="0" err="1">
              <a:solidFill>
                <a:schemeClr val="tx1"/>
              </a:solidFill>
            </a:rPr>
            <a:t>करना</a:t>
          </a:r>
          <a:r>
            <a:rPr lang="en-IN" sz="2000" b="1" dirty="0">
              <a:solidFill>
                <a:schemeClr val="tx1"/>
              </a:solidFill>
            </a:rPr>
            <a:t>, </a:t>
          </a:r>
          <a:r>
            <a:rPr lang="en-IN" sz="2000" b="1" dirty="0" err="1">
              <a:solidFill>
                <a:schemeClr val="tx1"/>
              </a:solidFill>
            </a:rPr>
            <a:t>पूंजी</a:t>
          </a:r>
          <a:r>
            <a:rPr lang="en-IN" sz="2000" b="1" dirty="0">
              <a:solidFill>
                <a:schemeClr val="tx1"/>
              </a:solidFill>
            </a:rPr>
            <a:t> </a:t>
          </a:r>
          <a:r>
            <a:rPr lang="en-IN" sz="2000" b="1" dirty="0" err="1">
              <a:solidFill>
                <a:schemeClr val="tx1"/>
              </a:solidFill>
            </a:rPr>
            <a:t>बाजार</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बढ़ावा</a:t>
          </a:r>
          <a:r>
            <a:rPr lang="en-IN" sz="2000" b="1" dirty="0">
              <a:solidFill>
                <a:schemeClr val="tx1"/>
              </a:solidFill>
            </a:rPr>
            <a:t> </a:t>
          </a:r>
          <a:r>
            <a:rPr lang="en-IN" sz="2000" b="1" dirty="0" err="1">
              <a:solidFill>
                <a:schemeClr val="tx1"/>
              </a:solidFill>
            </a:rPr>
            <a:t>देना</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विनियमित</a:t>
          </a:r>
          <a:r>
            <a:rPr lang="en-IN" sz="2000" b="1" dirty="0">
              <a:solidFill>
                <a:schemeClr val="tx1"/>
              </a:solidFill>
            </a:rPr>
            <a:t> </a:t>
          </a:r>
          <a:r>
            <a:rPr lang="en-IN" sz="2000" b="1" dirty="0" err="1">
              <a:solidFill>
                <a:schemeClr val="tx1"/>
              </a:solidFill>
            </a:rPr>
            <a:t>करना</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प्रतिभूतियों</a:t>
          </a:r>
          <a:r>
            <a:rPr lang="en-IN" sz="2000" b="1" dirty="0">
              <a:solidFill>
                <a:schemeClr val="tx1"/>
              </a:solidFill>
            </a:rPr>
            <a:t> </a:t>
          </a:r>
          <a:r>
            <a:rPr lang="en-IN" sz="2000" b="1" dirty="0" err="1">
              <a:solidFill>
                <a:schemeClr val="tx1"/>
              </a:solidFill>
            </a:rPr>
            <a:t>में</a:t>
          </a:r>
          <a:r>
            <a:rPr lang="en-IN" sz="2000" b="1" dirty="0">
              <a:solidFill>
                <a:schemeClr val="tx1"/>
              </a:solidFill>
            </a:rPr>
            <a:t> </a:t>
          </a:r>
          <a:r>
            <a:rPr lang="en-IN" sz="2000" b="1" dirty="0" err="1">
              <a:solidFill>
                <a:schemeClr val="tx1"/>
              </a:solidFill>
            </a:rPr>
            <a:t>धोखाधड़ी</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रोकना</a:t>
          </a:r>
          <a:r>
            <a:rPr lang="en-IN" sz="2000" b="1" dirty="0">
              <a:solidFill>
                <a:schemeClr val="tx1"/>
              </a:solidFill>
            </a:rPr>
            <a:t>। </a:t>
          </a:r>
          <a:r>
            <a:rPr lang="en-IN" sz="2000" b="1" dirty="0" err="1">
              <a:solidFill>
                <a:schemeClr val="tx1"/>
              </a:solidFill>
            </a:rPr>
            <a:t>इसके</a:t>
          </a:r>
          <a:r>
            <a:rPr lang="en-IN" sz="2000" b="1" dirty="0">
              <a:solidFill>
                <a:schemeClr val="tx1"/>
              </a:solidFill>
            </a:rPr>
            <a:t> </a:t>
          </a:r>
          <a:r>
            <a:rPr lang="en-IN" sz="2000" b="1" dirty="0" err="1">
              <a:solidFill>
                <a:schemeClr val="tx1"/>
              </a:solidFill>
            </a:rPr>
            <a:t>तहत</a:t>
          </a:r>
          <a:r>
            <a:rPr lang="en-IN" sz="2000" b="1" dirty="0">
              <a:solidFill>
                <a:schemeClr val="tx1"/>
              </a:solidFill>
            </a:rPr>
            <a:t>, </a:t>
          </a:r>
          <a:r>
            <a:rPr lang="en-IN" sz="2000" b="1" dirty="0" err="1">
              <a:solidFill>
                <a:schemeClr val="tx1"/>
              </a:solidFill>
            </a:rPr>
            <a:t>सेबी</a:t>
          </a:r>
          <a:r>
            <a:rPr lang="en-IN" sz="2000" b="1" dirty="0">
              <a:solidFill>
                <a:schemeClr val="tx1"/>
              </a:solidFill>
            </a:rPr>
            <a:t> </a:t>
          </a:r>
          <a:r>
            <a:rPr lang="en-IN" sz="2000" b="1" dirty="0" err="1">
              <a:solidFill>
                <a:schemeClr val="tx1"/>
              </a:solidFill>
            </a:rPr>
            <a:t>स्टॉक</a:t>
          </a:r>
          <a:r>
            <a:rPr lang="en-IN" sz="2000" b="1" dirty="0">
              <a:solidFill>
                <a:schemeClr val="tx1"/>
              </a:solidFill>
            </a:rPr>
            <a:t> </a:t>
          </a:r>
          <a:r>
            <a:rPr lang="en-IN" sz="2000" b="1" dirty="0" err="1">
              <a:solidFill>
                <a:schemeClr val="tx1"/>
              </a:solidFill>
            </a:rPr>
            <a:t>एक्सचेंज</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नियंत्रित</a:t>
          </a:r>
          <a:r>
            <a:rPr lang="en-IN" sz="2000" b="1" dirty="0">
              <a:solidFill>
                <a:schemeClr val="tx1"/>
              </a:solidFill>
            </a:rPr>
            <a:t> </a:t>
          </a:r>
          <a:r>
            <a:rPr lang="en-IN" sz="2000" b="1" dirty="0" err="1">
              <a:solidFill>
                <a:schemeClr val="tx1"/>
              </a:solidFill>
            </a:rPr>
            <a:t>करता</a:t>
          </a:r>
          <a:r>
            <a:rPr lang="en-IN" sz="2000" b="1" dirty="0">
              <a:solidFill>
                <a:schemeClr val="tx1"/>
              </a:solidFill>
            </a:rPr>
            <a:t> </a:t>
          </a:r>
          <a:r>
            <a:rPr lang="en-IN" sz="2000" b="1" dirty="0" err="1">
              <a:solidFill>
                <a:schemeClr val="tx1"/>
              </a:solidFill>
            </a:rPr>
            <a:t>है</a:t>
          </a:r>
          <a:r>
            <a:rPr lang="en-IN" sz="2000" b="1" dirty="0">
              <a:solidFill>
                <a:schemeClr val="tx1"/>
              </a:solidFill>
            </a:rPr>
            <a:t>, </a:t>
          </a:r>
        </a:p>
      </dgm:t>
    </dgm:pt>
    <dgm:pt modelId="{60B775F0-CDFB-441F-AF41-4836B914516F}" type="parTrans" cxnId="{1C83336C-037F-489F-A930-C3138A61E6DC}">
      <dgm:prSet/>
      <dgm:spPr/>
      <dgm:t>
        <a:bodyPr/>
        <a:lstStyle/>
        <a:p>
          <a:endParaRPr lang="en-IN"/>
        </a:p>
      </dgm:t>
    </dgm:pt>
    <dgm:pt modelId="{4AC3DC88-7144-4428-85EF-CCDB4149C135}" type="sibTrans" cxnId="{1C83336C-037F-489F-A930-C3138A61E6DC}">
      <dgm:prSet/>
      <dgm:spPr/>
      <dgm:t>
        <a:bodyPr/>
        <a:lstStyle/>
        <a:p>
          <a:endParaRPr lang="en-IN"/>
        </a:p>
      </dgm:t>
    </dgm:pt>
    <dgm:pt modelId="{DFAD11D6-E954-4ED9-82BA-098E797D019B}">
      <dgm:prSet phldrT="[Text]" custT="1"/>
      <dgm:spPr/>
      <dgm:t>
        <a:bodyPr/>
        <a:lstStyle/>
        <a:p>
          <a:pPr>
            <a:buFont typeface="Wingdings" panose="05000000000000000000" pitchFamily="2" charset="2"/>
            <a:buChar char="v"/>
          </a:pPr>
          <a:r>
            <a:rPr lang="en-IN" sz="2000" dirty="0" err="1"/>
            <a:t>नियामक</a:t>
          </a:r>
          <a:r>
            <a:rPr lang="en-IN" sz="2000" dirty="0"/>
            <a:t> </a:t>
          </a:r>
          <a:r>
            <a:rPr lang="en-IN" sz="2000" dirty="0" err="1"/>
            <a:t>और</a:t>
          </a:r>
          <a:r>
            <a:rPr lang="en-IN" sz="2000" dirty="0"/>
            <a:t> </a:t>
          </a:r>
          <a:r>
            <a:rPr lang="en-IN" sz="2000" dirty="0" err="1"/>
            <a:t>विकासात्मक</a:t>
          </a:r>
          <a:r>
            <a:rPr lang="en-IN" sz="2000" dirty="0"/>
            <a:t> </a:t>
          </a:r>
          <a:r>
            <a:rPr lang="en-IN" sz="2000" dirty="0" err="1"/>
            <a:t>अधिकार</a:t>
          </a:r>
          <a:endParaRPr lang="en-IN" sz="2000" dirty="0"/>
        </a:p>
        <a:p>
          <a:pPr>
            <a:buFont typeface="Wingdings" panose="05000000000000000000" pitchFamily="2" charset="2"/>
            <a:buChar char="v"/>
          </a:pPr>
          <a:r>
            <a:rPr lang="en-IN" sz="2000" dirty="0" err="1"/>
            <a:t>बाजार</a:t>
          </a:r>
          <a:r>
            <a:rPr lang="en-IN" sz="2000" dirty="0"/>
            <a:t> </a:t>
          </a:r>
          <a:r>
            <a:rPr lang="en-IN" sz="2000" dirty="0" err="1"/>
            <a:t>को</a:t>
          </a:r>
          <a:r>
            <a:rPr lang="en-IN" sz="2000" dirty="0"/>
            <a:t> </a:t>
          </a:r>
          <a:r>
            <a:rPr lang="en-IN" sz="2000" dirty="0" err="1"/>
            <a:t>विनियमित</a:t>
          </a:r>
          <a:r>
            <a:rPr lang="en-IN" sz="2000" dirty="0"/>
            <a:t> </a:t>
          </a:r>
          <a:r>
            <a:rPr lang="en-IN" sz="2000" dirty="0" err="1"/>
            <a:t>करना</a:t>
          </a:r>
          <a:r>
            <a:rPr lang="en-IN" sz="2000" dirty="0"/>
            <a:t>: </a:t>
          </a:r>
          <a:r>
            <a:rPr lang="en-IN" sz="2000" dirty="0" err="1"/>
            <a:t>सेबी</a:t>
          </a:r>
          <a:r>
            <a:rPr lang="en-IN" sz="2000" dirty="0"/>
            <a:t> </a:t>
          </a:r>
          <a:r>
            <a:rPr lang="en-IN" sz="2000" dirty="0" err="1"/>
            <a:t>प्राथमिक</a:t>
          </a:r>
          <a:r>
            <a:rPr lang="en-IN" sz="2000" dirty="0"/>
            <a:t> </a:t>
          </a:r>
          <a:r>
            <a:rPr lang="en-IN" sz="2000" dirty="0" err="1"/>
            <a:t>और</a:t>
          </a:r>
          <a:r>
            <a:rPr lang="en-IN" sz="2000" dirty="0"/>
            <a:t> </a:t>
          </a:r>
          <a:r>
            <a:rPr lang="en-IN" sz="2000" dirty="0" err="1"/>
            <a:t>द्वितीयक</a:t>
          </a:r>
          <a:r>
            <a:rPr lang="en-IN" sz="2000" dirty="0"/>
            <a:t> </a:t>
          </a:r>
          <a:r>
            <a:rPr lang="en-IN" sz="2000" dirty="0" err="1"/>
            <a:t>दोनों</a:t>
          </a:r>
          <a:r>
            <a:rPr lang="en-IN" sz="2000" dirty="0"/>
            <a:t> </a:t>
          </a:r>
          <a:r>
            <a:rPr lang="en-IN" sz="2000" dirty="0" err="1"/>
            <a:t>प्रतिभूति</a:t>
          </a:r>
          <a:r>
            <a:rPr lang="en-IN" sz="2000" dirty="0"/>
            <a:t> </a:t>
          </a:r>
          <a:r>
            <a:rPr lang="en-IN" sz="2000" dirty="0" err="1"/>
            <a:t>बाजारों</a:t>
          </a:r>
          <a:r>
            <a:rPr lang="en-IN" sz="2000" dirty="0"/>
            <a:t> </a:t>
          </a:r>
          <a:r>
            <a:rPr lang="en-IN" sz="2000" dirty="0" err="1"/>
            <a:t>के</a:t>
          </a:r>
          <a:r>
            <a:rPr lang="en-IN" sz="2000" dirty="0"/>
            <a:t> </a:t>
          </a:r>
          <a:r>
            <a:rPr lang="en-IN" sz="2000" dirty="0" err="1"/>
            <a:t>लिए</a:t>
          </a:r>
          <a:r>
            <a:rPr lang="en-IN" sz="2000" dirty="0"/>
            <a:t> </a:t>
          </a:r>
          <a:r>
            <a:rPr lang="en-IN" sz="2000" dirty="0" err="1"/>
            <a:t>नियम</a:t>
          </a:r>
          <a:r>
            <a:rPr lang="en-IN" sz="2000" dirty="0"/>
            <a:t>, </a:t>
          </a:r>
          <a:r>
            <a:rPr lang="en-IN" sz="2000" dirty="0" err="1"/>
            <a:t>विनियम</a:t>
          </a:r>
          <a:r>
            <a:rPr lang="en-IN" sz="2000" dirty="0"/>
            <a:t> </a:t>
          </a:r>
          <a:r>
            <a:rPr lang="en-IN" sz="2000" dirty="0" err="1"/>
            <a:t>और</a:t>
          </a:r>
          <a:r>
            <a:rPr lang="en-IN" sz="2000" dirty="0"/>
            <a:t> </a:t>
          </a:r>
          <a:r>
            <a:rPr lang="en-IN" sz="2000" dirty="0" err="1"/>
            <a:t>दिशानिर्देश</a:t>
          </a:r>
          <a:r>
            <a:rPr lang="en-IN" sz="2000" dirty="0"/>
            <a:t> </a:t>
          </a:r>
          <a:r>
            <a:rPr lang="en-IN" sz="2000" dirty="0" err="1"/>
            <a:t>बनाने</a:t>
          </a:r>
          <a:r>
            <a:rPr lang="en-IN" sz="2000" dirty="0"/>
            <a:t> </a:t>
          </a:r>
          <a:r>
            <a:rPr lang="en-IN" sz="2000" dirty="0" err="1"/>
            <a:t>का</a:t>
          </a:r>
          <a:r>
            <a:rPr lang="en-IN" sz="2000" dirty="0"/>
            <a:t> </a:t>
          </a:r>
          <a:r>
            <a:rPr lang="en-IN" sz="2000" dirty="0" err="1"/>
            <a:t>अधिकार</a:t>
          </a:r>
          <a:r>
            <a:rPr lang="en-IN" sz="2000" dirty="0"/>
            <a:t> </a:t>
          </a:r>
          <a:r>
            <a:rPr lang="en-IN" sz="2000" dirty="0" err="1"/>
            <a:t>रखता</a:t>
          </a:r>
          <a:r>
            <a:rPr lang="en-IN" sz="2000" dirty="0"/>
            <a:t> </a:t>
          </a:r>
          <a:r>
            <a:rPr lang="en-IN" sz="2000" dirty="0" err="1"/>
            <a:t>है</a:t>
          </a:r>
          <a:r>
            <a:rPr lang="en-IN" sz="2000" dirty="0"/>
            <a:t>। </a:t>
          </a:r>
        </a:p>
      </dgm:t>
    </dgm:pt>
    <dgm:pt modelId="{9B3EBE51-5DA1-4AD7-9F83-41D66AA9334F}" type="parTrans" cxnId="{DE62A0FD-1A7A-42A0-A19E-0345C50BB4F2}">
      <dgm:prSet/>
      <dgm:spPr/>
      <dgm:t>
        <a:bodyPr/>
        <a:lstStyle/>
        <a:p>
          <a:endParaRPr lang="en-IN"/>
        </a:p>
      </dgm:t>
    </dgm:pt>
    <dgm:pt modelId="{A74D426B-B375-4A1E-B32B-21D0F8EDB364}" type="sibTrans" cxnId="{DE62A0FD-1A7A-42A0-A19E-0345C50BB4F2}">
      <dgm:prSet/>
      <dgm:spPr/>
      <dgm:t>
        <a:bodyPr/>
        <a:lstStyle/>
        <a:p>
          <a:endParaRPr lang="en-IN"/>
        </a:p>
      </dgm:t>
    </dgm:pt>
    <dgm:pt modelId="{4581540D-99CC-4819-9E94-EA2B8B0A3F68}">
      <dgm:prSet phldrT="[Text]" custT="1"/>
      <dgm:spPr/>
      <dgm:t>
        <a:bodyPr/>
        <a:lstStyle/>
        <a:p>
          <a:pPr>
            <a:buFont typeface="Wingdings" panose="05000000000000000000" pitchFamily="2" charset="2"/>
            <a:buChar char="v"/>
          </a:pPr>
          <a:r>
            <a:rPr lang="en-IN" sz="2400" dirty="0" err="1"/>
            <a:t>मध्यस्थों</a:t>
          </a:r>
          <a:r>
            <a:rPr lang="en-IN" sz="2400" dirty="0"/>
            <a:t> </a:t>
          </a:r>
          <a:r>
            <a:rPr lang="en-IN" sz="2400" dirty="0" err="1"/>
            <a:t>का</a:t>
          </a:r>
          <a:r>
            <a:rPr lang="en-IN" sz="2400" dirty="0"/>
            <a:t> </a:t>
          </a:r>
          <a:r>
            <a:rPr lang="en-IN" sz="2400" dirty="0" err="1"/>
            <a:t>पंजीकरण</a:t>
          </a:r>
          <a:r>
            <a:rPr lang="en-IN" sz="2400" dirty="0"/>
            <a:t> </a:t>
          </a:r>
          <a:r>
            <a:rPr lang="en-IN" sz="2400" dirty="0" err="1"/>
            <a:t>और</a:t>
          </a:r>
          <a:r>
            <a:rPr lang="en-IN" sz="2400" dirty="0"/>
            <a:t> </a:t>
          </a:r>
          <a:r>
            <a:rPr lang="en-IN" sz="2400" dirty="0" err="1"/>
            <a:t>विनियमन</a:t>
          </a:r>
          <a:r>
            <a:rPr lang="en-IN" sz="2400" dirty="0"/>
            <a:t>: </a:t>
          </a:r>
          <a:r>
            <a:rPr lang="en-IN" sz="2400" dirty="0" err="1"/>
            <a:t>यह</a:t>
          </a:r>
          <a:r>
            <a:rPr lang="en-IN" sz="2400" dirty="0"/>
            <a:t> </a:t>
          </a:r>
          <a:r>
            <a:rPr lang="en-IN" sz="2400" dirty="0" err="1"/>
            <a:t>स्टॉक</a:t>
          </a:r>
          <a:r>
            <a:rPr lang="en-IN" sz="2400" dirty="0"/>
            <a:t> </a:t>
          </a:r>
          <a:r>
            <a:rPr lang="en-IN" sz="2400" dirty="0" err="1"/>
            <a:t>ब्रोकर्स</a:t>
          </a:r>
          <a:r>
            <a:rPr lang="en-IN" sz="2400" dirty="0"/>
            <a:t>, </a:t>
          </a:r>
          <a:r>
            <a:rPr lang="en-IN" sz="2400" dirty="0" err="1"/>
            <a:t>मर्चेंट</a:t>
          </a:r>
          <a:r>
            <a:rPr lang="en-IN" sz="2400" dirty="0"/>
            <a:t> </a:t>
          </a:r>
          <a:r>
            <a:rPr lang="en-IN" sz="2400" dirty="0" err="1"/>
            <a:t>बैंकरों</a:t>
          </a:r>
          <a:r>
            <a:rPr lang="en-IN" sz="2400" dirty="0"/>
            <a:t>, </a:t>
          </a:r>
          <a:r>
            <a:rPr lang="en-IN" sz="2400" dirty="0" err="1"/>
            <a:t>और</a:t>
          </a:r>
          <a:r>
            <a:rPr lang="en-IN" sz="2400" dirty="0"/>
            <a:t> </a:t>
          </a:r>
          <a:r>
            <a:rPr lang="en-IN" sz="2400" dirty="0" err="1"/>
            <a:t>अन्य</a:t>
          </a:r>
          <a:r>
            <a:rPr lang="en-IN" sz="2400" dirty="0"/>
            <a:t> </a:t>
          </a:r>
          <a:r>
            <a:rPr lang="en-IN" sz="2400" dirty="0" err="1"/>
            <a:t>बिचौलियों</a:t>
          </a:r>
          <a:r>
            <a:rPr lang="en-IN" sz="2400" dirty="0"/>
            <a:t> </a:t>
          </a:r>
          <a:r>
            <a:rPr lang="en-IN" sz="2400" dirty="0" err="1"/>
            <a:t>को</a:t>
          </a:r>
          <a:r>
            <a:rPr lang="en-IN" sz="2400" dirty="0"/>
            <a:t> </a:t>
          </a:r>
          <a:r>
            <a:rPr lang="en-IN" sz="2400" dirty="0" err="1"/>
            <a:t>पंजीकृत</a:t>
          </a:r>
          <a:r>
            <a:rPr lang="en-IN" sz="2400" dirty="0"/>
            <a:t> </a:t>
          </a:r>
          <a:r>
            <a:rPr lang="en-IN" sz="2400" dirty="0" err="1"/>
            <a:t>और</a:t>
          </a:r>
          <a:r>
            <a:rPr lang="en-IN" sz="2400" dirty="0"/>
            <a:t> </a:t>
          </a:r>
          <a:r>
            <a:rPr lang="en-IN" sz="2400" dirty="0" err="1"/>
            <a:t>विनियमित</a:t>
          </a:r>
          <a:r>
            <a:rPr lang="en-IN" sz="2400" dirty="0"/>
            <a:t> </a:t>
          </a:r>
          <a:r>
            <a:rPr lang="en-IN" sz="2400" dirty="0" err="1"/>
            <a:t>करता</a:t>
          </a:r>
          <a:r>
            <a:rPr lang="en-IN" sz="2400" dirty="0"/>
            <a:t> </a:t>
          </a:r>
          <a:r>
            <a:rPr lang="en-IN" sz="2400" dirty="0" err="1"/>
            <a:t>है</a:t>
          </a:r>
          <a:r>
            <a:rPr lang="en-IN" sz="2400" dirty="0"/>
            <a:t>। </a:t>
          </a:r>
        </a:p>
      </dgm:t>
    </dgm:pt>
    <dgm:pt modelId="{AB0E75E9-789B-40C8-B547-05C1E724ABDB}" type="parTrans" cxnId="{5387232B-923E-4488-B680-D39E099778E4}">
      <dgm:prSet/>
      <dgm:spPr/>
      <dgm:t>
        <a:bodyPr/>
        <a:lstStyle/>
        <a:p>
          <a:endParaRPr lang="en-IN"/>
        </a:p>
      </dgm:t>
    </dgm:pt>
    <dgm:pt modelId="{DCE3562B-EACF-47F6-A911-FFBA35ED6D29}" type="sibTrans" cxnId="{5387232B-923E-4488-B680-D39E099778E4}">
      <dgm:prSet/>
      <dgm:spPr/>
      <dgm:t>
        <a:bodyPr/>
        <a:lstStyle/>
        <a:p>
          <a:endParaRPr lang="en-IN"/>
        </a:p>
      </dgm:t>
    </dgm:pt>
    <dgm:pt modelId="{82C05673-BEC1-402C-A705-2E31097E0356}">
      <dgm:prSet phldrT="[Text]" custT="1"/>
      <dgm:spPr/>
      <dgm:t>
        <a:bodyPr/>
        <a:lstStyle/>
        <a:p>
          <a:r>
            <a:rPr lang="en-IN" sz="2000" b="1" dirty="0" err="1">
              <a:solidFill>
                <a:schemeClr val="tx1"/>
              </a:solidFill>
            </a:rPr>
            <a:t>ब्रोकर्स</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अन्य</a:t>
          </a:r>
          <a:r>
            <a:rPr lang="en-IN" sz="2000" b="1" dirty="0">
              <a:solidFill>
                <a:schemeClr val="tx1"/>
              </a:solidFill>
            </a:rPr>
            <a:t> </a:t>
          </a:r>
          <a:r>
            <a:rPr lang="en-IN" sz="2000" b="1" dirty="0" err="1">
              <a:solidFill>
                <a:schemeClr val="tx1"/>
              </a:solidFill>
            </a:rPr>
            <a:t>मध्यस्थों</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लिए</a:t>
          </a:r>
          <a:r>
            <a:rPr lang="en-IN" sz="2000" b="1" dirty="0">
              <a:solidFill>
                <a:schemeClr val="tx1"/>
              </a:solidFill>
            </a:rPr>
            <a:t> </a:t>
          </a:r>
          <a:r>
            <a:rPr lang="en-IN" sz="2000" b="1" dirty="0" err="1">
              <a:solidFill>
                <a:schemeClr val="tx1"/>
              </a:solidFill>
            </a:rPr>
            <a:t>नियम</a:t>
          </a:r>
          <a:r>
            <a:rPr lang="en-IN" sz="2000" b="1" dirty="0">
              <a:solidFill>
                <a:schemeClr val="tx1"/>
              </a:solidFill>
            </a:rPr>
            <a:t> </a:t>
          </a:r>
          <a:r>
            <a:rPr lang="en-IN" sz="2000" b="1" dirty="0" err="1">
              <a:solidFill>
                <a:schemeClr val="tx1"/>
              </a:solidFill>
            </a:rPr>
            <a:t>बनाता</a:t>
          </a:r>
          <a:r>
            <a:rPr lang="en-IN" sz="2000" b="1" dirty="0">
              <a:solidFill>
                <a:schemeClr val="tx1"/>
              </a:solidFill>
            </a:rPr>
            <a:t> </a:t>
          </a:r>
          <a:r>
            <a:rPr lang="en-IN" sz="2000" b="1" dirty="0" err="1">
              <a:solidFill>
                <a:schemeClr val="tx1"/>
              </a:solidFill>
            </a:rPr>
            <a:t>है</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कंपनी</a:t>
          </a:r>
          <a:r>
            <a:rPr lang="en-IN" sz="2000" b="1" dirty="0">
              <a:solidFill>
                <a:schemeClr val="tx1"/>
              </a:solidFill>
            </a:rPr>
            <a:t> </a:t>
          </a:r>
          <a:r>
            <a:rPr lang="en-IN" sz="2000" b="1" dirty="0" err="1">
              <a:solidFill>
                <a:schemeClr val="tx1"/>
              </a:solidFill>
            </a:rPr>
            <a:t>अधिग्रहण</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देखरेख</a:t>
          </a:r>
          <a:r>
            <a:rPr lang="en-IN" sz="2000" b="1" dirty="0">
              <a:solidFill>
                <a:schemeClr val="tx1"/>
              </a:solidFill>
            </a:rPr>
            <a:t> </a:t>
          </a:r>
          <a:r>
            <a:rPr lang="en-IN" sz="2000" b="1" dirty="0" err="1">
              <a:solidFill>
                <a:schemeClr val="tx1"/>
              </a:solidFill>
            </a:rPr>
            <a:t>करता</a:t>
          </a:r>
          <a:r>
            <a:rPr lang="en-IN" sz="2000" b="1" dirty="0">
              <a:solidFill>
                <a:schemeClr val="tx1"/>
              </a:solidFill>
            </a:rPr>
            <a:t> </a:t>
          </a:r>
          <a:r>
            <a:rPr lang="en-IN" sz="2000" b="1" dirty="0" err="1">
              <a:solidFill>
                <a:schemeClr val="tx1"/>
              </a:solidFill>
            </a:rPr>
            <a:t>है</a:t>
          </a:r>
          <a:r>
            <a:rPr lang="en-IN" sz="2000" b="1" dirty="0">
              <a:solidFill>
                <a:schemeClr val="tx1"/>
              </a:solidFill>
            </a:rPr>
            <a:t>। </a:t>
          </a:r>
          <a:r>
            <a:rPr lang="en-IN" sz="2000" b="1" dirty="0" err="1">
              <a:solidFill>
                <a:schemeClr val="tx1"/>
              </a:solidFill>
            </a:rPr>
            <a:t>यह</a:t>
          </a:r>
          <a:r>
            <a:rPr lang="en-IN" sz="2000" b="1" dirty="0">
              <a:solidFill>
                <a:schemeClr val="tx1"/>
              </a:solidFill>
            </a:rPr>
            <a:t> </a:t>
          </a:r>
          <a:r>
            <a:rPr lang="en-IN" sz="2000" b="1" dirty="0" err="1">
              <a:solidFill>
                <a:schemeClr val="tx1"/>
              </a:solidFill>
            </a:rPr>
            <a:t>निवेशकों</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शिक्षित</a:t>
          </a:r>
          <a:r>
            <a:rPr lang="en-IN" sz="2000" b="1" dirty="0">
              <a:solidFill>
                <a:schemeClr val="tx1"/>
              </a:solidFill>
            </a:rPr>
            <a:t> </a:t>
          </a:r>
          <a:r>
            <a:rPr lang="en-IN" sz="2000" b="1" dirty="0" err="1">
              <a:solidFill>
                <a:schemeClr val="tx1"/>
              </a:solidFill>
            </a:rPr>
            <a:t>भी</a:t>
          </a:r>
          <a:r>
            <a:rPr lang="en-IN" sz="2000" b="1" dirty="0">
              <a:solidFill>
                <a:schemeClr val="tx1"/>
              </a:solidFill>
            </a:rPr>
            <a:t> </a:t>
          </a:r>
          <a:r>
            <a:rPr lang="en-IN" sz="2000" b="1" dirty="0" err="1">
              <a:solidFill>
                <a:schemeClr val="tx1"/>
              </a:solidFill>
            </a:rPr>
            <a:t>करता</a:t>
          </a:r>
          <a:r>
            <a:rPr lang="en-IN" sz="2000" b="1" dirty="0">
              <a:solidFill>
                <a:schemeClr val="tx1"/>
              </a:solidFill>
            </a:rPr>
            <a:t> </a:t>
          </a:r>
          <a:r>
            <a:rPr lang="en-IN" sz="2000" b="1" dirty="0" err="1">
              <a:solidFill>
                <a:schemeClr val="tx1"/>
              </a:solidFill>
            </a:rPr>
            <a:t>है</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धोखाधड़ी</a:t>
          </a:r>
          <a:r>
            <a:rPr lang="en-IN" sz="2000" b="1" dirty="0">
              <a:solidFill>
                <a:schemeClr val="tx1"/>
              </a:solidFill>
            </a:rPr>
            <a:t>, </a:t>
          </a:r>
          <a:r>
            <a:rPr lang="en-IN" sz="2000" b="1" dirty="0" err="1">
              <a:solidFill>
                <a:schemeClr val="tx1"/>
              </a:solidFill>
            </a:rPr>
            <a:t>जैसे</a:t>
          </a:r>
          <a:r>
            <a:rPr lang="en-IN" sz="2000" b="1" dirty="0">
              <a:solidFill>
                <a:schemeClr val="tx1"/>
              </a:solidFill>
            </a:rPr>
            <a:t> </a:t>
          </a:r>
          <a:r>
            <a:rPr lang="en-IN" sz="2000" b="1" dirty="0" err="1">
              <a:solidFill>
                <a:schemeClr val="tx1"/>
              </a:solidFill>
            </a:rPr>
            <a:t>अंदरूनी</a:t>
          </a:r>
          <a:r>
            <a:rPr lang="en-IN" sz="2000" b="1" dirty="0">
              <a:solidFill>
                <a:schemeClr val="tx1"/>
              </a:solidFill>
            </a:rPr>
            <a:t> </a:t>
          </a:r>
          <a:r>
            <a:rPr lang="en-IN" sz="2000" b="1" dirty="0" err="1">
              <a:solidFill>
                <a:schemeClr val="tx1"/>
              </a:solidFill>
            </a:rPr>
            <a:t>व्यापार</a:t>
          </a:r>
          <a:r>
            <a:rPr lang="en-IN" sz="2000" b="1" dirty="0">
              <a:solidFill>
                <a:schemeClr val="tx1"/>
              </a:solidFill>
            </a:rPr>
            <a:t> (insider trading), </a:t>
          </a:r>
          <a:r>
            <a:rPr lang="en-IN" sz="2000" b="1" dirty="0" err="1">
              <a:solidFill>
                <a:schemeClr val="tx1"/>
              </a:solidFill>
            </a:rPr>
            <a:t>को</a:t>
          </a:r>
          <a:r>
            <a:rPr lang="en-IN" sz="2000" b="1" dirty="0">
              <a:solidFill>
                <a:schemeClr val="tx1"/>
              </a:solidFill>
            </a:rPr>
            <a:t> </a:t>
          </a:r>
          <a:r>
            <a:rPr lang="en-IN" sz="2000" b="1" dirty="0" err="1">
              <a:solidFill>
                <a:schemeClr val="tx1"/>
              </a:solidFill>
            </a:rPr>
            <a:t>रोकता</a:t>
          </a:r>
          <a:r>
            <a:rPr lang="en-IN" sz="2000" b="1" dirty="0">
              <a:solidFill>
                <a:schemeClr val="tx1"/>
              </a:solidFill>
            </a:rPr>
            <a:t> </a:t>
          </a:r>
          <a:r>
            <a:rPr lang="en-IN" sz="2000" b="1" dirty="0" err="1">
              <a:solidFill>
                <a:schemeClr val="tx1"/>
              </a:solidFill>
            </a:rPr>
            <a:t>है</a:t>
          </a:r>
          <a:r>
            <a:rPr lang="en-IN" sz="2000" b="1" dirty="0">
              <a:solidFill>
                <a:schemeClr val="tx1"/>
              </a:solidFill>
            </a:rPr>
            <a:t>। </a:t>
          </a:r>
          <a:endParaRPr lang="en-IN" sz="2000" dirty="0"/>
        </a:p>
      </dgm:t>
    </dgm:pt>
    <dgm:pt modelId="{94C788F6-812A-4DB8-810C-8D34D65DEB39}" type="parTrans" cxnId="{419884FE-3472-4218-8A1C-6F54D5797B5D}">
      <dgm:prSet/>
      <dgm:spPr/>
      <dgm:t>
        <a:bodyPr/>
        <a:lstStyle/>
        <a:p>
          <a:endParaRPr lang="en-IN"/>
        </a:p>
      </dgm:t>
    </dgm:pt>
    <dgm:pt modelId="{73C1FF52-62D8-4C03-9ABC-827ECA3A603E}" type="sibTrans" cxnId="{419884FE-3472-4218-8A1C-6F54D5797B5D}">
      <dgm:prSet/>
      <dgm:spPr/>
      <dgm:t>
        <a:bodyPr/>
        <a:lstStyle/>
        <a:p>
          <a:endParaRPr lang="en-IN"/>
        </a:p>
      </dgm:t>
    </dgm:pt>
    <dgm:pt modelId="{B53E8BEA-556D-4702-A848-ADC5D1BCE497}" type="pres">
      <dgm:prSet presAssocID="{350251B1-BE6A-48BA-853A-0D3A96020C0D}" presName="diagram" presStyleCnt="0">
        <dgm:presLayoutVars>
          <dgm:chMax val="1"/>
          <dgm:dir/>
          <dgm:animLvl val="ctr"/>
          <dgm:resizeHandles val="exact"/>
        </dgm:presLayoutVars>
      </dgm:prSet>
      <dgm:spPr/>
    </dgm:pt>
    <dgm:pt modelId="{B826ACA1-459B-44B5-A6BB-9A965FC6AA2F}" type="pres">
      <dgm:prSet presAssocID="{350251B1-BE6A-48BA-853A-0D3A96020C0D}" presName="matrix" presStyleCnt="0"/>
      <dgm:spPr/>
    </dgm:pt>
    <dgm:pt modelId="{763726AA-12C5-4D9B-8FE4-EC13C5867E49}" type="pres">
      <dgm:prSet presAssocID="{350251B1-BE6A-48BA-853A-0D3A96020C0D}" presName="tile1" presStyleLbl="node1" presStyleIdx="0" presStyleCnt="4"/>
      <dgm:spPr/>
    </dgm:pt>
    <dgm:pt modelId="{E28E9ADB-A974-4A3F-ACBB-2498D05C16F3}" type="pres">
      <dgm:prSet presAssocID="{350251B1-BE6A-48BA-853A-0D3A96020C0D}" presName="tile1text" presStyleLbl="node1" presStyleIdx="0" presStyleCnt="4">
        <dgm:presLayoutVars>
          <dgm:chMax val="0"/>
          <dgm:chPref val="0"/>
          <dgm:bulletEnabled val="1"/>
        </dgm:presLayoutVars>
      </dgm:prSet>
      <dgm:spPr/>
    </dgm:pt>
    <dgm:pt modelId="{0FC2D2CA-6CD5-42FA-B0F5-3B206AA57F49}" type="pres">
      <dgm:prSet presAssocID="{350251B1-BE6A-48BA-853A-0D3A96020C0D}" presName="tile2" presStyleLbl="node1" presStyleIdx="1" presStyleCnt="4"/>
      <dgm:spPr/>
    </dgm:pt>
    <dgm:pt modelId="{794237F6-B34C-4679-B065-F29B39396537}" type="pres">
      <dgm:prSet presAssocID="{350251B1-BE6A-48BA-853A-0D3A96020C0D}" presName="tile2text" presStyleLbl="node1" presStyleIdx="1" presStyleCnt="4">
        <dgm:presLayoutVars>
          <dgm:chMax val="0"/>
          <dgm:chPref val="0"/>
          <dgm:bulletEnabled val="1"/>
        </dgm:presLayoutVars>
      </dgm:prSet>
      <dgm:spPr/>
    </dgm:pt>
    <dgm:pt modelId="{04804B3A-745C-4549-99E2-8FA45D21981F}" type="pres">
      <dgm:prSet presAssocID="{350251B1-BE6A-48BA-853A-0D3A96020C0D}" presName="tile3" presStyleLbl="node1" presStyleIdx="2" presStyleCnt="4"/>
      <dgm:spPr/>
    </dgm:pt>
    <dgm:pt modelId="{E33312CA-4AB2-487F-B525-817636790FE8}" type="pres">
      <dgm:prSet presAssocID="{350251B1-BE6A-48BA-853A-0D3A96020C0D}" presName="tile3text" presStyleLbl="node1" presStyleIdx="2" presStyleCnt="4">
        <dgm:presLayoutVars>
          <dgm:chMax val="0"/>
          <dgm:chPref val="0"/>
          <dgm:bulletEnabled val="1"/>
        </dgm:presLayoutVars>
      </dgm:prSet>
      <dgm:spPr/>
    </dgm:pt>
    <dgm:pt modelId="{03199CAE-2BC9-4087-9C2C-ED9D756BD98F}" type="pres">
      <dgm:prSet presAssocID="{350251B1-BE6A-48BA-853A-0D3A96020C0D}" presName="tile4" presStyleLbl="node1" presStyleIdx="3" presStyleCnt="4" custLinFactNeighborY="0"/>
      <dgm:spPr/>
    </dgm:pt>
    <dgm:pt modelId="{F337616D-85EB-4333-A5BE-28D29D457CD3}" type="pres">
      <dgm:prSet presAssocID="{350251B1-BE6A-48BA-853A-0D3A96020C0D}" presName="tile4text" presStyleLbl="node1" presStyleIdx="3" presStyleCnt="4">
        <dgm:presLayoutVars>
          <dgm:chMax val="0"/>
          <dgm:chPref val="0"/>
          <dgm:bulletEnabled val="1"/>
        </dgm:presLayoutVars>
      </dgm:prSet>
      <dgm:spPr/>
    </dgm:pt>
    <dgm:pt modelId="{13CB4C23-8732-49AD-8C90-5AD57B1F09B6}" type="pres">
      <dgm:prSet presAssocID="{350251B1-BE6A-48BA-853A-0D3A96020C0D}" presName="centerTile" presStyleLbl="fgShp" presStyleIdx="0" presStyleCnt="1">
        <dgm:presLayoutVars>
          <dgm:chMax val="0"/>
          <dgm:chPref val="0"/>
        </dgm:presLayoutVars>
      </dgm:prSet>
      <dgm:spPr/>
    </dgm:pt>
  </dgm:ptLst>
  <dgm:cxnLst>
    <dgm:cxn modelId="{3EAC380B-1102-4EBD-BE91-368769CF01A1}" type="presOf" srcId="{3F84B4A3-709E-4A03-B325-BC4350384A3E}" destId="{13CB4C23-8732-49AD-8C90-5AD57B1F09B6}" srcOrd="0" destOrd="0" presId="urn:microsoft.com/office/officeart/2005/8/layout/matrix1"/>
    <dgm:cxn modelId="{00805F27-A665-4804-A65E-79FB2E93DFAC}" type="presOf" srcId="{350251B1-BE6A-48BA-853A-0D3A96020C0D}" destId="{B53E8BEA-556D-4702-A848-ADC5D1BCE497}" srcOrd="0" destOrd="0" presId="urn:microsoft.com/office/officeart/2005/8/layout/matrix1"/>
    <dgm:cxn modelId="{5387232B-923E-4488-B680-D39E099778E4}" srcId="{3F84B4A3-709E-4A03-B325-BC4350384A3E}" destId="{4581540D-99CC-4819-9E94-EA2B8B0A3F68}" srcOrd="2" destOrd="0" parTransId="{AB0E75E9-789B-40C8-B547-05C1E724ABDB}" sibTransId="{DCE3562B-EACF-47F6-A911-FFBA35ED6D29}"/>
    <dgm:cxn modelId="{2369735B-C2AE-4108-A2FF-034E7284DAE1}" type="presOf" srcId="{4581540D-99CC-4819-9E94-EA2B8B0A3F68}" destId="{E33312CA-4AB2-487F-B525-817636790FE8}" srcOrd="1" destOrd="0" presId="urn:microsoft.com/office/officeart/2005/8/layout/matrix1"/>
    <dgm:cxn modelId="{3440EA49-A6B6-43EF-8B5B-30437D348D81}" type="presOf" srcId="{DFAD11D6-E954-4ED9-82BA-098E797D019B}" destId="{794237F6-B34C-4679-B065-F29B39396537}" srcOrd="1" destOrd="0" presId="urn:microsoft.com/office/officeart/2005/8/layout/matrix1"/>
    <dgm:cxn modelId="{1C83336C-037F-489F-A930-C3138A61E6DC}" srcId="{3F84B4A3-709E-4A03-B325-BC4350384A3E}" destId="{44DDA883-0EC8-4854-BC20-7DC25746FDFE}" srcOrd="0" destOrd="0" parTransId="{60B775F0-CDFB-441F-AF41-4836B914516F}" sibTransId="{4AC3DC88-7144-4428-85EF-CCDB4149C135}"/>
    <dgm:cxn modelId="{A24CC88A-6056-4254-A5F8-F6B180BD5497}" type="presOf" srcId="{82C05673-BEC1-402C-A705-2E31097E0356}" destId="{F337616D-85EB-4333-A5BE-28D29D457CD3}" srcOrd="1" destOrd="0" presId="urn:microsoft.com/office/officeart/2005/8/layout/matrix1"/>
    <dgm:cxn modelId="{DFC25497-EA56-4919-ACF5-462BB2DE7F8B}" type="presOf" srcId="{DFAD11D6-E954-4ED9-82BA-098E797D019B}" destId="{0FC2D2CA-6CD5-42FA-B0F5-3B206AA57F49}" srcOrd="0" destOrd="0" presId="urn:microsoft.com/office/officeart/2005/8/layout/matrix1"/>
    <dgm:cxn modelId="{DA2334B5-84D0-453C-9A5C-B93B1572E901}" type="presOf" srcId="{4581540D-99CC-4819-9E94-EA2B8B0A3F68}" destId="{04804B3A-745C-4549-99E2-8FA45D21981F}" srcOrd="0" destOrd="0" presId="urn:microsoft.com/office/officeart/2005/8/layout/matrix1"/>
    <dgm:cxn modelId="{966A41CA-10AD-46EE-ACC3-2B0227689089}" type="presOf" srcId="{44DDA883-0EC8-4854-BC20-7DC25746FDFE}" destId="{E28E9ADB-A974-4A3F-ACBB-2498D05C16F3}" srcOrd="1" destOrd="0" presId="urn:microsoft.com/office/officeart/2005/8/layout/matrix1"/>
    <dgm:cxn modelId="{01DB86D1-F0D2-41DC-86DD-8ED2251BC32E}" type="presOf" srcId="{82C05673-BEC1-402C-A705-2E31097E0356}" destId="{03199CAE-2BC9-4087-9C2C-ED9D756BD98F}" srcOrd="0" destOrd="0" presId="urn:microsoft.com/office/officeart/2005/8/layout/matrix1"/>
    <dgm:cxn modelId="{C4B739F8-8D4F-4CDE-A2B2-89919DD3B47A}" type="presOf" srcId="{44DDA883-0EC8-4854-BC20-7DC25746FDFE}" destId="{763726AA-12C5-4D9B-8FE4-EC13C5867E49}" srcOrd="0" destOrd="0" presId="urn:microsoft.com/office/officeart/2005/8/layout/matrix1"/>
    <dgm:cxn modelId="{CAA93AF9-DD66-46E0-8824-EC85851894C4}" srcId="{350251B1-BE6A-48BA-853A-0D3A96020C0D}" destId="{3F84B4A3-709E-4A03-B325-BC4350384A3E}" srcOrd="0" destOrd="0" parTransId="{EE732039-50A3-483F-BB61-C816A18CDCBD}" sibTransId="{7FCFA52F-2801-4ECD-921D-8343619ACBE6}"/>
    <dgm:cxn modelId="{DE62A0FD-1A7A-42A0-A19E-0345C50BB4F2}" srcId="{3F84B4A3-709E-4A03-B325-BC4350384A3E}" destId="{DFAD11D6-E954-4ED9-82BA-098E797D019B}" srcOrd="1" destOrd="0" parTransId="{9B3EBE51-5DA1-4AD7-9F83-41D66AA9334F}" sibTransId="{A74D426B-B375-4A1E-B32B-21D0F8EDB364}"/>
    <dgm:cxn modelId="{419884FE-3472-4218-8A1C-6F54D5797B5D}" srcId="{3F84B4A3-709E-4A03-B325-BC4350384A3E}" destId="{82C05673-BEC1-402C-A705-2E31097E0356}" srcOrd="3" destOrd="0" parTransId="{94C788F6-812A-4DB8-810C-8D34D65DEB39}" sibTransId="{73C1FF52-62D8-4C03-9ABC-827ECA3A603E}"/>
    <dgm:cxn modelId="{E0D1ADD5-BAAF-41D6-BD8F-32E50E31735A}" type="presParOf" srcId="{B53E8BEA-556D-4702-A848-ADC5D1BCE497}" destId="{B826ACA1-459B-44B5-A6BB-9A965FC6AA2F}" srcOrd="0" destOrd="0" presId="urn:microsoft.com/office/officeart/2005/8/layout/matrix1"/>
    <dgm:cxn modelId="{421E350E-070A-44D9-9D9C-B003572C031A}" type="presParOf" srcId="{B826ACA1-459B-44B5-A6BB-9A965FC6AA2F}" destId="{763726AA-12C5-4D9B-8FE4-EC13C5867E49}" srcOrd="0" destOrd="0" presId="urn:microsoft.com/office/officeart/2005/8/layout/matrix1"/>
    <dgm:cxn modelId="{1D377748-8E85-4E27-A4BF-6F0F9A57E44F}" type="presParOf" srcId="{B826ACA1-459B-44B5-A6BB-9A965FC6AA2F}" destId="{E28E9ADB-A974-4A3F-ACBB-2498D05C16F3}" srcOrd="1" destOrd="0" presId="urn:microsoft.com/office/officeart/2005/8/layout/matrix1"/>
    <dgm:cxn modelId="{B3EB5A73-3D96-410D-8805-AA4B3E2C3378}" type="presParOf" srcId="{B826ACA1-459B-44B5-A6BB-9A965FC6AA2F}" destId="{0FC2D2CA-6CD5-42FA-B0F5-3B206AA57F49}" srcOrd="2" destOrd="0" presId="urn:microsoft.com/office/officeart/2005/8/layout/matrix1"/>
    <dgm:cxn modelId="{6B50E6AB-AEED-4BF7-BD55-94B98E3CE476}" type="presParOf" srcId="{B826ACA1-459B-44B5-A6BB-9A965FC6AA2F}" destId="{794237F6-B34C-4679-B065-F29B39396537}" srcOrd="3" destOrd="0" presId="urn:microsoft.com/office/officeart/2005/8/layout/matrix1"/>
    <dgm:cxn modelId="{E4BCBC47-0310-4304-BD10-370BB07424A7}" type="presParOf" srcId="{B826ACA1-459B-44B5-A6BB-9A965FC6AA2F}" destId="{04804B3A-745C-4549-99E2-8FA45D21981F}" srcOrd="4" destOrd="0" presId="urn:microsoft.com/office/officeart/2005/8/layout/matrix1"/>
    <dgm:cxn modelId="{07D5DEB2-6121-4EC3-97D3-BADFBDABBCAA}" type="presParOf" srcId="{B826ACA1-459B-44B5-A6BB-9A965FC6AA2F}" destId="{E33312CA-4AB2-487F-B525-817636790FE8}" srcOrd="5" destOrd="0" presId="urn:microsoft.com/office/officeart/2005/8/layout/matrix1"/>
    <dgm:cxn modelId="{1A665DB9-98B8-4F3C-89E3-4B14443477AF}" type="presParOf" srcId="{B826ACA1-459B-44B5-A6BB-9A965FC6AA2F}" destId="{03199CAE-2BC9-4087-9C2C-ED9D756BD98F}" srcOrd="6" destOrd="0" presId="urn:microsoft.com/office/officeart/2005/8/layout/matrix1"/>
    <dgm:cxn modelId="{2A35CFFD-B237-4452-93B3-6933E9688B74}" type="presParOf" srcId="{B826ACA1-459B-44B5-A6BB-9A965FC6AA2F}" destId="{F337616D-85EB-4333-A5BE-28D29D457CD3}" srcOrd="7" destOrd="0" presId="urn:microsoft.com/office/officeart/2005/8/layout/matrix1"/>
    <dgm:cxn modelId="{9E650FB5-51FD-43A9-A006-E15574732012}" type="presParOf" srcId="{B53E8BEA-556D-4702-A848-ADC5D1BCE497}" destId="{13CB4C23-8732-49AD-8C90-5AD57B1F09B6}" srcOrd="1" destOrd="0" presId="urn:microsoft.com/office/officeart/2005/8/layout/matrix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2892C7B-A2B2-45E7-93D6-599762000AF3}"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A113DACC-3BA7-463D-A648-36A24DB06CB5}">
      <dgm:prSet phldrT="[Text]"/>
      <dgm:spPr/>
      <dgm:t>
        <a:bodyPr/>
        <a:lstStyle/>
        <a:p>
          <a:endParaRPr lang="en-IN" b="1" dirty="0">
            <a:solidFill>
              <a:schemeClr val="tx1"/>
            </a:solidFill>
          </a:endParaRPr>
        </a:p>
        <a:p>
          <a:r>
            <a:rPr lang="en-IN" b="1" dirty="0" err="1">
              <a:solidFill>
                <a:schemeClr val="tx1"/>
              </a:solidFill>
            </a:rPr>
            <a:t>निवेशकों</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सुरक्षा</a:t>
          </a:r>
          <a:endParaRPr lang="en-IN" b="1" dirty="0">
            <a:solidFill>
              <a:schemeClr val="tx1"/>
            </a:solidFill>
          </a:endParaRPr>
        </a:p>
        <a:p>
          <a:r>
            <a:rPr lang="en-IN" b="1" dirty="0" err="1">
              <a:solidFill>
                <a:schemeClr val="tx1"/>
              </a:solidFill>
            </a:rPr>
            <a:t>निवेशकों</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हितों</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रक्षा</a:t>
          </a:r>
          <a:r>
            <a:rPr lang="en-IN" b="1" dirty="0">
              <a:solidFill>
                <a:schemeClr val="tx1"/>
              </a:solidFill>
            </a:rPr>
            <a:t> </a:t>
          </a:r>
          <a:r>
            <a:rPr lang="en-IN" b="1" dirty="0" err="1">
              <a:solidFill>
                <a:schemeClr val="tx1"/>
              </a:solidFill>
            </a:rPr>
            <a:t>करना</a:t>
          </a:r>
          <a:r>
            <a:rPr lang="en-IN" b="1" dirty="0">
              <a:solidFill>
                <a:schemeClr val="tx1"/>
              </a:solidFill>
            </a:rPr>
            <a:t> </a:t>
          </a:r>
          <a:r>
            <a:rPr lang="en-IN" b="1" dirty="0" err="1">
              <a:solidFill>
                <a:schemeClr val="tx1"/>
              </a:solidFill>
            </a:rPr>
            <a:t>और</a:t>
          </a:r>
          <a:r>
            <a:rPr lang="en-IN" b="1" dirty="0">
              <a:solidFill>
                <a:schemeClr val="tx1"/>
              </a:solidFill>
            </a:rPr>
            <a:t> </a:t>
          </a:r>
          <a:r>
            <a:rPr lang="en-IN" b="1" dirty="0" err="1">
              <a:solidFill>
                <a:schemeClr val="tx1"/>
              </a:solidFill>
            </a:rPr>
            <a:t>शेयर</a:t>
          </a:r>
          <a:r>
            <a:rPr lang="en-IN" b="1" dirty="0">
              <a:solidFill>
                <a:schemeClr val="tx1"/>
              </a:solidFill>
            </a:rPr>
            <a:t> </a:t>
          </a:r>
          <a:r>
            <a:rPr lang="en-IN" b="1" dirty="0" err="1">
              <a:solidFill>
                <a:schemeClr val="tx1"/>
              </a:solidFill>
            </a:rPr>
            <a:t>बाजार</a:t>
          </a:r>
          <a:r>
            <a:rPr lang="en-IN" b="1" dirty="0">
              <a:solidFill>
                <a:schemeClr val="tx1"/>
              </a:solidFill>
            </a:rPr>
            <a:t> </a:t>
          </a:r>
          <a:r>
            <a:rPr lang="en-IN" b="1" dirty="0" err="1">
              <a:solidFill>
                <a:schemeClr val="tx1"/>
              </a:solidFill>
            </a:rPr>
            <a:t>में</a:t>
          </a:r>
          <a:r>
            <a:rPr lang="en-IN" b="1" dirty="0">
              <a:solidFill>
                <a:schemeClr val="tx1"/>
              </a:solidFill>
            </a:rPr>
            <a:t> </a:t>
          </a:r>
          <a:r>
            <a:rPr lang="en-IN" b="1" dirty="0" err="1">
              <a:solidFill>
                <a:schemeClr val="tx1"/>
              </a:solidFill>
            </a:rPr>
            <a:t>निवेश</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बढ़ावा</a:t>
          </a:r>
          <a:r>
            <a:rPr lang="en-IN" b="1" dirty="0">
              <a:solidFill>
                <a:schemeClr val="tx1"/>
              </a:solidFill>
            </a:rPr>
            <a:t> </a:t>
          </a:r>
          <a:r>
            <a:rPr lang="en-IN" b="1" dirty="0" err="1">
              <a:solidFill>
                <a:schemeClr val="tx1"/>
              </a:solidFill>
            </a:rPr>
            <a:t>देना</a:t>
          </a:r>
          <a:r>
            <a:rPr lang="en-IN" b="1" dirty="0">
              <a:solidFill>
                <a:schemeClr val="tx1"/>
              </a:solidFill>
            </a:rPr>
            <a:t>।</a:t>
          </a:r>
          <a:r>
            <a:rPr lang="en-IN" dirty="0">
              <a:solidFill>
                <a:schemeClr val="tx1"/>
              </a:solidFill>
            </a:rPr>
            <a:t> </a:t>
          </a:r>
          <a:endParaRPr lang="en-IN" b="1" dirty="0">
            <a:solidFill>
              <a:schemeClr val="tx1"/>
            </a:solidFill>
          </a:endParaRPr>
        </a:p>
      </dgm:t>
    </dgm:pt>
    <dgm:pt modelId="{5E031DEA-ECFF-4517-AA3B-A04978304723}" type="parTrans" cxnId="{11B94C60-3FDF-433F-900A-A11A51C5FE71}">
      <dgm:prSet/>
      <dgm:spPr/>
      <dgm:t>
        <a:bodyPr/>
        <a:lstStyle/>
        <a:p>
          <a:endParaRPr lang="en-IN">
            <a:solidFill>
              <a:schemeClr val="tx1"/>
            </a:solidFill>
          </a:endParaRPr>
        </a:p>
      </dgm:t>
    </dgm:pt>
    <dgm:pt modelId="{F87BF58A-D880-4A40-A4C2-51FC5B486244}" type="sibTrans" cxnId="{11B94C60-3FDF-433F-900A-A11A51C5FE71}">
      <dgm:prSet/>
      <dgm:spPr/>
      <dgm:t>
        <a:bodyPr/>
        <a:lstStyle/>
        <a:p>
          <a:endParaRPr lang="en-IN">
            <a:solidFill>
              <a:schemeClr val="tx1"/>
            </a:solidFill>
          </a:endParaRPr>
        </a:p>
      </dgm:t>
    </dgm:pt>
    <dgm:pt modelId="{4DD2D76F-5EFC-4F08-9D9C-DA15D36ED27F}">
      <dgm:prSet phldrT="[Text]"/>
      <dgm:spPr/>
      <dgm:t>
        <a:bodyPr/>
        <a:lstStyle/>
        <a:p>
          <a:r>
            <a:rPr lang="en-IN" b="1" dirty="0" err="1">
              <a:solidFill>
                <a:schemeClr val="tx1"/>
              </a:solidFill>
            </a:rPr>
            <a:t>बाजार</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विनियमन</a:t>
          </a:r>
          <a:r>
            <a:rPr lang="en-IN" b="1" dirty="0">
              <a:solidFill>
                <a:schemeClr val="tx1"/>
              </a:solidFill>
            </a:rPr>
            <a:t>:</a:t>
          </a:r>
        </a:p>
      </dgm:t>
    </dgm:pt>
    <dgm:pt modelId="{0C46D556-897F-4D5E-9412-8BA50FED2276}" type="parTrans" cxnId="{D2715BB4-9BFC-4146-9B7D-35CA549760D0}">
      <dgm:prSet/>
      <dgm:spPr/>
      <dgm:t>
        <a:bodyPr/>
        <a:lstStyle/>
        <a:p>
          <a:endParaRPr lang="en-IN" b="1">
            <a:solidFill>
              <a:schemeClr val="tx1"/>
            </a:solidFill>
          </a:endParaRPr>
        </a:p>
      </dgm:t>
    </dgm:pt>
    <dgm:pt modelId="{CE6DF233-41E1-4A36-9FF8-1DE7B77A019A}" type="sibTrans" cxnId="{D2715BB4-9BFC-4146-9B7D-35CA549760D0}">
      <dgm:prSet/>
      <dgm:spPr/>
      <dgm:t>
        <a:bodyPr/>
        <a:lstStyle/>
        <a:p>
          <a:endParaRPr lang="en-IN">
            <a:solidFill>
              <a:schemeClr val="tx1"/>
            </a:solidFill>
          </a:endParaRPr>
        </a:p>
      </dgm:t>
    </dgm:pt>
    <dgm:pt modelId="{5CB244CB-D7AE-433D-83D2-1A3F51AE9625}">
      <dgm:prSet phldrT="[Text]"/>
      <dgm:spPr/>
      <dgm:t>
        <a:bodyPr/>
        <a:lstStyle/>
        <a:p>
          <a:r>
            <a:rPr lang="en-IN" b="1" dirty="0" err="1">
              <a:solidFill>
                <a:schemeClr val="tx1"/>
              </a:solidFill>
            </a:rPr>
            <a:t>धोखाधड़ी</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रोकना</a:t>
          </a:r>
          <a:r>
            <a:rPr lang="en-IN" b="1" dirty="0">
              <a:solidFill>
                <a:schemeClr val="tx1"/>
              </a:solidFill>
            </a:rPr>
            <a:t>:</a:t>
          </a:r>
        </a:p>
      </dgm:t>
    </dgm:pt>
    <dgm:pt modelId="{553081F7-7F35-4064-9EF8-800627BF6BC2}" type="parTrans" cxnId="{E34CA6B9-2838-4A36-9C5E-1CCED9580928}">
      <dgm:prSet/>
      <dgm:spPr/>
      <dgm:t>
        <a:bodyPr/>
        <a:lstStyle/>
        <a:p>
          <a:endParaRPr lang="en-IN" b="1">
            <a:solidFill>
              <a:schemeClr val="tx1"/>
            </a:solidFill>
          </a:endParaRPr>
        </a:p>
      </dgm:t>
    </dgm:pt>
    <dgm:pt modelId="{BB6B7C78-9F3D-41A1-8CCE-B4C0553CE18F}" type="sibTrans" cxnId="{E34CA6B9-2838-4A36-9C5E-1CCED9580928}">
      <dgm:prSet/>
      <dgm:spPr/>
      <dgm:t>
        <a:bodyPr/>
        <a:lstStyle/>
        <a:p>
          <a:endParaRPr lang="en-IN">
            <a:solidFill>
              <a:schemeClr val="tx1"/>
            </a:solidFill>
          </a:endParaRPr>
        </a:p>
      </dgm:t>
    </dgm:pt>
    <dgm:pt modelId="{15005331-B802-4966-B65E-ED517E8D7EC2}">
      <dgm:prSet phldrT="[Text]"/>
      <dgm:spPr/>
      <dgm:t>
        <a:bodyPr/>
        <a:lstStyle/>
        <a:p>
          <a:r>
            <a:rPr lang="en-IN" b="1" dirty="0" err="1">
              <a:solidFill>
                <a:schemeClr val="tx1"/>
              </a:solidFill>
            </a:rPr>
            <a:t>निष्पक्षता</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बढ़ावा</a:t>
          </a:r>
          <a:r>
            <a:rPr lang="en-IN" b="1" dirty="0">
              <a:solidFill>
                <a:schemeClr val="tx1"/>
              </a:solidFill>
            </a:rPr>
            <a:t> </a:t>
          </a:r>
          <a:r>
            <a:rPr lang="en-IN" b="1" dirty="0" err="1">
              <a:solidFill>
                <a:schemeClr val="tx1"/>
              </a:solidFill>
            </a:rPr>
            <a:t>देना</a:t>
          </a:r>
          <a:endParaRPr lang="en-IN" b="1" dirty="0">
            <a:solidFill>
              <a:schemeClr val="tx1"/>
            </a:solidFill>
          </a:endParaRPr>
        </a:p>
      </dgm:t>
    </dgm:pt>
    <dgm:pt modelId="{DC1781E4-0B6D-48C4-821E-C1591E3881A9}" type="parTrans" cxnId="{BF89E733-D72A-4274-B250-F9316F0ADF90}">
      <dgm:prSet/>
      <dgm:spPr/>
      <dgm:t>
        <a:bodyPr/>
        <a:lstStyle/>
        <a:p>
          <a:endParaRPr lang="en-IN" b="1">
            <a:solidFill>
              <a:schemeClr val="tx1"/>
            </a:solidFill>
          </a:endParaRPr>
        </a:p>
      </dgm:t>
    </dgm:pt>
    <dgm:pt modelId="{5985BAAD-690E-43B5-94AB-F37309A49599}" type="sibTrans" cxnId="{BF89E733-D72A-4274-B250-F9316F0ADF90}">
      <dgm:prSet/>
      <dgm:spPr/>
      <dgm:t>
        <a:bodyPr/>
        <a:lstStyle/>
        <a:p>
          <a:endParaRPr lang="en-IN">
            <a:solidFill>
              <a:schemeClr val="tx1"/>
            </a:solidFill>
          </a:endParaRPr>
        </a:p>
      </dgm:t>
    </dgm:pt>
    <dgm:pt modelId="{CACB4967-232B-442E-A64F-8FF61F52B64C}">
      <dgm:prSet phldrT="[Text]"/>
      <dgm:spPr/>
      <dgm:t>
        <a:bodyPr/>
        <a:lstStyle/>
        <a:p>
          <a:r>
            <a:rPr lang="en-IN" b="1" dirty="0" err="1">
              <a:solidFill>
                <a:schemeClr val="tx1"/>
              </a:solidFill>
            </a:rPr>
            <a:t>वित्तीय</a:t>
          </a:r>
          <a:r>
            <a:rPr lang="en-IN" b="1" dirty="0">
              <a:solidFill>
                <a:schemeClr val="tx1"/>
              </a:solidFill>
            </a:rPr>
            <a:t> </a:t>
          </a:r>
          <a:r>
            <a:rPr lang="en-IN" b="1" dirty="0" err="1">
              <a:solidFill>
                <a:schemeClr val="tx1"/>
              </a:solidFill>
            </a:rPr>
            <a:t>मध्यस्थों</a:t>
          </a:r>
          <a:r>
            <a:rPr lang="en-IN" b="1" dirty="0">
              <a:solidFill>
                <a:schemeClr val="tx1"/>
              </a:solidFill>
            </a:rPr>
            <a:t> </a:t>
          </a:r>
          <a:r>
            <a:rPr lang="en-IN" b="1" dirty="0" err="1">
              <a:solidFill>
                <a:schemeClr val="tx1"/>
              </a:solidFill>
            </a:rPr>
            <a:t>का</a:t>
          </a:r>
          <a:r>
            <a:rPr lang="en-IN" b="1" dirty="0">
              <a:solidFill>
                <a:schemeClr val="tx1"/>
              </a:solidFill>
            </a:rPr>
            <a:t> </a:t>
          </a:r>
          <a:r>
            <a:rPr lang="en-IN" b="1" dirty="0" err="1">
              <a:solidFill>
                <a:schemeClr val="tx1"/>
              </a:solidFill>
            </a:rPr>
            <a:t>नियमन</a:t>
          </a:r>
          <a:endParaRPr lang="en-IN" b="1" dirty="0">
            <a:solidFill>
              <a:schemeClr val="tx1"/>
            </a:solidFill>
          </a:endParaRPr>
        </a:p>
      </dgm:t>
    </dgm:pt>
    <dgm:pt modelId="{02CA362F-1F9A-4969-BD41-9C78A9CAF4A1}" type="parTrans" cxnId="{70B1C137-5114-42E1-8F1A-C3B62B56C76B}">
      <dgm:prSet/>
      <dgm:spPr/>
      <dgm:t>
        <a:bodyPr/>
        <a:lstStyle/>
        <a:p>
          <a:endParaRPr lang="en-IN" b="1">
            <a:solidFill>
              <a:schemeClr val="tx1"/>
            </a:solidFill>
          </a:endParaRPr>
        </a:p>
      </dgm:t>
    </dgm:pt>
    <dgm:pt modelId="{9C713D2C-311D-435E-AC55-EA907A563C86}" type="sibTrans" cxnId="{70B1C137-5114-42E1-8F1A-C3B62B56C76B}">
      <dgm:prSet/>
      <dgm:spPr/>
      <dgm:t>
        <a:bodyPr/>
        <a:lstStyle/>
        <a:p>
          <a:endParaRPr lang="en-IN">
            <a:solidFill>
              <a:schemeClr val="tx1"/>
            </a:solidFill>
          </a:endParaRPr>
        </a:p>
      </dgm:t>
    </dgm:pt>
    <dgm:pt modelId="{12EE58FD-2F4F-40EF-AD31-25BD693D3DBF}">
      <dgm:prSet/>
      <dgm:spPr/>
      <dgm:t>
        <a:bodyPr/>
        <a:lstStyle/>
        <a:p>
          <a:r>
            <a:rPr lang="en-IN" b="1">
              <a:solidFill>
                <a:schemeClr val="tx1"/>
              </a:solidFill>
            </a:rPr>
            <a:t>पूंजी बाजार का विकास</a:t>
          </a:r>
        </a:p>
      </dgm:t>
    </dgm:pt>
    <dgm:pt modelId="{E8D962EC-A63C-487C-95FA-04ED7D9F00D2}" type="parTrans" cxnId="{DDB2D43A-7BA8-42BA-BD85-6C3735C424C2}">
      <dgm:prSet/>
      <dgm:spPr/>
      <dgm:t>
        <a:bodyPr/>
        <a:lstStyle/>
        <a:p>
          <a:endParaRPr lang="en-IN" b="1">
            <a:solidFill>
              <a:schemeClr val="tx1"/>
            </a:solidFill>
          </a:endParaRPr>
        </a:p>
      </dgm:t>
    </dgm:pt>
    <dgm:pt modelId="{2332C6B0-499E-47CB-9765-C9D361861E9E}" type="sibTrans" cxnId="{DDB2D43A-7BA8-42BA-BD85-6C3735C424C2}">
      <dgm:prSet/>
      <dgm:spPr/>
      <dgm:t>
        <a:bodyPr/>
        <a:lstStyle/>
        <a:p>
          <a:endParaRPr lang="en-IN">
            <a:solidFill>
              <a:schemeClr val="tx1"/>
            </a:solidFill>
          </a:endParaRPr>
        </a:p>
      </dgm:t>
    </dgm:pt>
    <dgm:pt modelId="{48FE65C4-F8A0-4265-A8AC-A453E750773A}" type="pres">
      <dgm:prSet presAssocID="{42892C7B-A2B2-45E7-93D6-599762000AF3}" presName="hierChild1" presStyleCnt="0">
        <dgm:presLayoutVars>
          <dgm:chPref val="1"/>
          <dgm:dir/>
          <dgm:animOne val="branch"/>
          <dgm:animLvl val="lvl"/>
          <dgm:resizeHandles/>
        </dgm:presLayoutVars>
      </dgm:prSet>
      <dgm:spPr/>
    </dgm:pt>
    <dgm:pt modelId="{BAF4D4EB-08E8-4F11-BD5C-8097AE3CF76A}" type="pres">
      <dgm:prSet presAssocID="{A113DACC-3BA7-463D-A648-36A24DB06CB5}" presName="hierRoot1" presStyleCnt="0"/>
      <dgm:spPr/>
    </dgm:pt>
    <dgm:pt modelId="{DAD33E18-A644-4069-A5A6-0F0A6C121B99}" type="pres">
      <dgm:prSet presAssocID="{A113DACC-3BA7-463D-A648-36A24DB06CB5}" presName="composite" presStyleCnt="0"/>
      <dgm:spPr/>
    </dgm:pt>
    <dgm:pt modelId="{C4367CDA-DAC4-4FF4-A662-D0FDF03E216A}" type="pres">
      <dgm:prSet presAssocID="{A113DACC-3BA7-463D-A648-36A24DB06CB5}" presName="background" presStyleLbl="node0" presStyleIdx="0" presStyleCnt="1"/>
      <dgm:spPr/>
    </dgm:pt>
    <dgm:pt modelId="{3BE9CB3A-2581-472C-8520-89CBE9D6D036}" type="pres">
      <dgm:prSet presAssocID="{A113DACC-3BA7-463D-A648-36A24DB06CB5}" presName="text" presStyleLbl="fgAcc0" presStyleIdx="0" presStyleCnt="1" custScaleX="233169" custScaleY="173818">
        <dgm:presLayoutVars>
          <dgm:chPref val="3"/>
        </dgm:presLayoutVars>
      </dgm:prSet>
      <dgm:spPr/>
    </dgm:pt>
    <dgm:pt modelId="{81DC6CB2-1D30-4F44-95BA-9CE66C64A22C}" type="pres">
      <dgm:prSet presAssocID="{A113DACC-3BA7-463D-A648-36A24DB06CB5}" presName="hierChild2" presStyleCnt="0"/>
      <dgm:spPr/>
    </dgm:pt>
    <dgm:pt modelId="{0B7EBD6E-E6D2-46C9-ACB9-7E3EA02438AA}" type="pres">
      <dgm:prSet presAssocID="{0C46D556-897F-4D5E-9412-8BA50FED2276}" presName="Name10" presStyleLbl="parChTrans1D2" presStyleIdx="0" presStyleCnt="2"/>
      <dgm:spPr/>
    </dgm:pt>
    <dgm:pt modelId="{5686D677-EC15-43C9-9F73-C1F343FEFEE9}" type="pres">
      <dgm:prSet presAssocID="{4DD2D76F-5EFC-4F08-9D9C-DA15D36ED27F}" presName="hierRoot2" presStyleCnt="0"/>
      <dgm:spPr/>
    </dgm:pt>
    <dgm:pt modelId="{2E372477-3D63-44C9-8D14-7C9657FB6D5C}" type="pres">
      <dgm:prSet presAssocID="{4DD2D76F-5EFC-4F08-9D9C-DA15D36ED27F}" presName="composite2" presStyleCnt="0"/>
      <dgm:spPr/>
    </dgm:pt>
    <dgm:pt modelId="{C2242176-1DE4-42A7-8B40-AF8672436E5E}" type="pres">
      <dgm:prSet presAssocID="{4DD2D76F-5EFC-4F08-9D9C-DA15D36ED27F}" presName="background2" presStyleLbl="node2" presStyleIdx="0" presStyleCnt="2"/>
      <dgm:spPr/>
    </dgm:pt>
    <dgm:pt modelId="{B44A399F-B1AC-4BA9-A561-6DBEFDE1C754}" type="pres">
      <dgm:prSet presAssocID="{4DD2D76F-5EFC-4F08-9D9C-DA15D36ED27F}" presName="text2" presStyleLbl="fgAcc2" presStyleIdx="0" presStyleCnt="2">
        <dgm:presLayoutVars>
          <dgm:chPref val="3"/>
        </dgm:presLayoutVars>
      </dgm:prSet>
      <dgm:spPr/>
    </dgm:pt>
    <dgm:pt modelId="{18F17D87-93A0-43D7-9149-AF00404DDC3E}" type="pres">
      <dgm:prSet presAssocID="{4DD2D76F-5EFC-4F08-9D9C-DA15D36ED27F}" presName="hierChild3" presStyleCnt="0"/>
      <dgm:spPr/>
    </dgm:pt>
    <dgm:pt modelId="{968E7679-2AA2-4901-8F5E-3B6A4BA68D4D}" type="pres">
      <dgm:prSet presAssocID="{553081F7-7F35-4064-9EF8-800627BF6BC2}" presName="Name17" presStyleLbl="parChTrans1D3" presStyleIdx="0" presStyleCnt="3"/>
      <dgm:spPr/>
    </dgm:pt>
    <dgm:pt modelId="{78FE1FFB-77F6-44A0-8F32-27532BD1F635}" type="pres">
      <dgm:prSet presAssocID="{5CB244CB-D7AE-433D-83D2-1A3F51AE9625}" presName="hierRoot3" presStyleCnt="0"/>
      <dgm:spPr/>
    </dgm:pt>
    <dgm:pt modelId="{7BE67BEF-5279-4E67-B735-E26117E6EF44}" type="pres">
      <dgm:prSet presAssocID="{5CB244CB-D7AE-433D-83D2-1A3F51AE9625}" presName="composite3" presStyleCnt="0"/>
      <dgm:spPr/>
    </dgm:pt>
    <dgm:pt modelId="{E8D2448D-0B76-4588-A6C4-F0E5773FB050}" type="pres">
      <dgm:prSet presAssocID="{5CB244CB-D7AE-433D-83D2-1A3F51AE9625}" presName="background3" presStyleLbl="node3" presStyleIdx="0" presStyleCnt="3"/>
      <dgm:spPr/>
    </dgm:pt>
    <dgm:pt modelId="{6A3D302D-AB77-4ACF-90D0-0DE8AA7C9D18}" type="pres">
      <dgm:prSet presAssocID="{5CB244CB-D7AE-433D-83D2-1A3F51AE9625}" presName="text3" presStyleLbl="fgAcc3" presStyleIdx="0" presStyleCnt="3">
        <dgm:presLayoutVars>
          <dgm:chPref val="3"/>
        </dgm:presLayoutVars>
      </dgm:prSet>
      <dgm:spPr/>
    </dgm:pt>
    <dgm:pt modelId="{08F7CCDE-0248-423E-9657-54B4BF716D8D}" type="pres">
      <dgm:prSet presAssocID="{5CB244CB-D7AE-433D-83D2-1A3F51AE9625}" presName="hierChild4" presStyleCnt="0"/>
      <dgm:spPr/>
    </dgm:pt>
    <dgm:pt modelId="{03AAF397-2177-4EF0-A4E6-9BC7A7F424A1}" type="pres">
      <dgm:prSet presAssocID="{DC1781E4-0B6D-48C4-821E-C1591E3881A9}" presName="Name17" presStyleLbl="parChTrans1D3" presStyleIdx="1" presStyleCnt="3"/>
      <dgm:spPr/>
    </dgm:pt>
    <dgm:pt modelId="{F2C293E7-7839-40F2-97DD-998B63F9556E}" type="pres">
      <dgm:prSet presAssocID="{15005331-B802-4966-B65E-ED517E8D7EC2}" presName="hierRoot3" presStyleCnt="0"/>
      <dgm:spPr/>
    </dgm:pt>
    <dgm:pt modelId="{21B2305D-EF97-4810-8D61-52768843CBEC}" type="pres">
      <dgm:prSet presAssocID="{15005331-B802-4966-B65E-ED517E8D7EC2}" presName="composite3" presStyleCnt="0"/>
      <dgm:spPr/>
    </dgm:pt>
    <dgm:pt modelId="{7FA1AD48-029F-408D-A803-8B509E4BFE55}" type="pres">
      <dgm:prSet presAssocID="{15005331-B802-4966-B65E-ED517E8D7EC2}" presName="background3" presStyleLbl="node3" presStyleIdx="1" presStyleCnt="3"/>
      <dgm:spPr/>
    </dgm:pt>
    <dgm:pt modelId="{3B8E8F45-1FAE-455B-970F-83EC16C0B483}" type="pres">
      <dgm:prSet presAssocID="{15005331-B802-4966-B65E-ED517E8D7EC2}" presName="text3" presStyleLbl="fgAcc3" presStyleIdx="1" presStyleCnt="3">
        <dgm:presLayoutVars>
          <dgm:chPref val="3"/>
        </dgm:presLayoutVars>
      </dgm:prSet>
      <dgm:spPr/>
    </dgm:pt>
    <dgm:pt modelId="{17C2A0D1-47DF-4323-AAC1-F86FFC40CB6D}" type="pres">
      <dgm:prSet presAssocID="{15005331-B802-4966-B65E-ED517E8D7EC2}" presName="hierChild4" presStyleCnt="0"/>
      <dgm:spPr/>
    </dgm:pt>
    <dgm:pt modelId="{E07ED190-6BEF-4191-887C-BB0608C74F2F}" type="pres">
      <dgm:prSet presAssocID="{E8D962EC-A63C-487C-95FA-04ED7D9F00D2}" presName="Name17" presStyleLbl="parChTrans1D3" presStyleIdx="2" presStyleCnt="3"/>
      <dgm:spPr/>
    </dgm:pt>
    <dgm:pt modelId="{2490EA54-7A1C-4780-B9D9-62988BFF9995}" type="pres">
      <dgm:prSet presAssocID="{12EE58FD-2F4F-40EF-AD31-25BD693D3DBF}" presName="hierRoot3" presStyleCnt="0"/>
      <dgm:spPr/>
    </dgm:pt>
    <dgm:pt modelId="{10D02686-F3FC-4330-A354-D23B39C7B7B0}" type="pres">
      <dgm:prSet presAssocID="{12EE58FD-2F4F-40EF-AD31-25BD693D3DBF}" presName="composite3" presStyleCnt="0"/>
      <dgm:spPr/>
    </dgm:pt>
    <dgm:pt modelId="{7A7B2B1F-3A14-4F63-BCBB-CABC94D822E4}" type="pres">
      <dgm:prSet presAssocID="{12EE58FD-2F4F-40EF-AD31-25BD693D3DBF}" presName="background3" presStyleLbl="node3" presStyleIdx="2" presStyleCnt="3"/>
      <dgm:spPr/>
    </dgm:pt>
    <dgm:pt modelId="{C46A0D01-971F-4FDD-943C-1C23EAF9BC1F}" type="pres">
      <dgm:prSet presAssocID="{12EE58FD-2F4F-40EF-AD31-25BD693D3DBF}" presName="text3" presStyleLbl="fgAcc3" presStyleIdx="2" presStyleCnt="3">
        <dgm:presLayoutVars>
          <dgm:chPref val="3"/>
        </dgm:presLayoutVars>
      </dgm:prSet>
      <dgm:spPr/>
    </dgm:pt>
    <dgm:pt modelId="{9505B54D-D027-4D95-B41C-425FDAE2F8AD}" type="pres">
      <dgm:prSet presAssocID="{12EE58FD-2F4F-40EF-AD31-25BD693D3DBF}" presName="hierChild4" presStyleCnt="0"/>
      <dgm:spPr/>
    </dgm:pt>
    <dgm:pt modelId="{C7395509-AF06-446A-8355-43A61C50E313}" type="pres">
      <dgm:prSet presAssocID="{02CA362F-1F9A-4969-BD41-9C78A9CAF4A1}" presName="Name10" presStyleLbl="parChTrans1D2" presStyleIdx="1" presStyleCnt="2"/>
      <dgm:spPr/>
    </dgm:pt>
    <dgm:pt modelId="{9C147809-49A4-4BEA-87D7-86024AEA4478}" type="pres">
      <dgm:prSet presAssocID="{CACB4967-232B-442E-A64F-8FF61F52B64C}" presName="hierRoot2" presStyleCnt="0"/>
      <dgm:spPr/>
    </dgm:pt>
    <dgm:pt modelId="{416CB54C-D4A0-463B-BD22-D2DF20ABDBA6}" type="pres">
      <dgm:prSet presAssocID="{CACB4967-232B-442E-A64F-8FF61F52B64C}" presName="composite2" presStyleCnt="0"/>
      <dgm:spPr/>
    </dgm:pt>
    <dgm:pt modelId="{76E283B7-0BDE-4575-B2A8-B7777B1F32CC}" type="pres">
      <dgm:prSet presAssocID="{CACB4967-232B-442E-A64F-8FF61F52B64C}" presName="background2" presStyleLbl="node2" presStyleIdx="1" presStyleCnt="2"/>
      <dgm:spPr/>
    </dgm:pt>
    <dgm:pt modelId="{3CB03859-8C24-4697-A387-357F82EDCBC6}" type="pres">
      <dgm:prSet presAssocID="{CACB4967-232B-442E-A64F-8FF61F52B64C}" presName="text2" presStyleLbl="fgAcc2" presStyleIdx="1" presStyleCnt="2">
        <dgm:presLayoutVars>
          <dgm:chPref val="3"/>
        </dgm:presLayoutVars>
      </dgm:prSet>
      <dgm:spPr/>
    </dgm:pt>
    <dgm:pt modelId="{C716B264-D5FC-47D4-8BB2-A4F9C5DF0999}" type="pres">
      <dgm:prSet presAssocID="{CACB4967-232B-442E-A64F-8FF61F52B64C}" presName="hierChild3" presStyleCnt="0"/>
      <dgm:spPr/>
    </dgm:pt>
  </dgm:ptLst>
  <dgm:cxnLst>
    <dgm:cxn modelId="{126E6E01-F2F6-4216-9AAA-1292742ACCD7}" type="presOf" srcId="{15005331-B802-4966-B65E-ED517E8D7EC2}" destId="{3B8E8F45-1FAE-455B-970F-83EC16C0B483}" srcOrd="0" destOrd="0" presId="urn:microsoft.com/office/officeart/2005/8/layout/hierarchy1"/>
    <dgm:cxn modelId="{AD3DDC05-6889-4CF1-B90D-83527D6834C9}" type="presOf" srcId="{0C46D556-897F-4D5E-9412-8BA50FED2276}" destId="{0B7EBD6E-E6D2-46C9-ACB9-7E3EA02438AA}" srcOrd="0" destOrd="0" presId="urn:microsoft.com/office/officeart/2005/8/layout/hierarchy1"/>
    <dgm:cxn modelId="{3EA95423-185E-4161-9436-DA212E71316B}" type="presOf" srcId="{553081F7-7F35-4064-9EF8-800627BF6BC2}" destId="{968E7679-2AA2-4901-8F5E-3B6A4BA68D4D}" srcOrd="0" destOrd="0" presId="urn:microsoft.com/office/officeart/2005/8/layout/hierarchy1"/>
    <dgm:cxn modelId="{D3E36B31-AF71-4D19-9A2A-535150507E6E}" type="presOf" srcId="{02CA362F-1F9A-4969-BD41-9C78A9CAF4A1}" destId="{C7395509-AF06-446A-8355-43A61C50E313}" srcOrd="0" destOrd="0" presId="urn:microsoft.com/office/officeart/2005/8/layout/hierarchy1"/>
    <dgm:cxn modelId="{BF89E733-D72A-4274-B250-F9316F0ADF90}" srcId="{4DD2D76F-5EFC-4F08-9D9C-DA15D36ED27F}" destId="{15005331-B802-4966-B65E-ED517E8D7EC2}" srcOrd="1" destOrd="0" parTransId="{DC1781E4-0B6D-48C4-821E-C1591E3881A9}" sibTransId="{5985BAAD-690E-43B5-94AB-F37309A49599}"/>
    <dgm:cxn modelId="{70B1C137-5114-42E1-8F1A-C3B62B56C76B}" srcId="{A113DACC-3BA7-463D-A648-36A24DB06CB5}" destId="{CACB4967-232B-442E-A64F-8FF61F52B64C}" srcOrd="1" destOrd="0" parTransId="{02CA362F-1F9A-4969-BD41-9C78A9CAF4A1}" sibTransId="{9C713D2C-311D-435E-AC55-EA907A563C86}"/>
    <dgm:cxn modelId="{DDB2D43A-7BA8-42BA-BD85-6C3735C424C2}" srcId="{4DD2D76F-5EFC-4F08-9D9C-DA15D36ED27F}" destId="{12EE58FD-2F4F-40EF-AD31-25BD693D3DBF}" srcOrd="2" destOrd="0" parTransId="{E8D962EC-A63C-487C-95FA-04ED7D9F00D2}" sibTransId="{2332C6B0-499E-47CB-9765-C9D361861E9E}"/>
    <dgm:cxn modelId="{11B94C60-3FDF-433F-900A-A11A51C5FE71}" srcId="{42892C7B-A2B2-45E7-93D6-599762000AF3}" destId="{A113DACC-3BA7-463D-A648-36A24DB06CB5}" srcOrd="0" destOrd="0" parTransId="{5E031DEA-ECFF-4517-AA3B-A04978304723}" sibTransId="{F87BF58A-D880-4A40-A4C2-51FC5B486244}"/>
    <dgm:cxn modelId="{E9C4236F-3396-4508-9002-EC9A5C604139}" type="presOf" srcId="{CACB4967-232B-442E-A64F-8FF61F52B64C}" destId="{3CB03859-8C24-4697-A387-357F82EDCBC6}" srcOrd="0" destOrd="0" presId="urn:microsoft.com/office/officeart/2005/8/layout/hierarchy1"/>
    <dgm:cxn modelId="{1C3E544F-C447-4C1B-B6B4-E8FE97426405}" type="presOf" srcId="{42892C7B-A2B2-45E7-93D6-599762000AF3}" destId="{48FE65C4-F8A0-4265-A8AC-A453E750773A}" srcOrd="0" destOrd="0" presId="urn:microsoft.com/office/officeart/2005/8/layout/hierarchy1"/>
    <dgm:cxn modelId="{28E5A14F-EE33-4153-ACAA-D8AC148E678A}" type="presOf" srcId="{DC1781E4-0B6D-48C4-821E-C1591E3881A9}" destId="{03AAF397-2177-4EF0-A4E6-9BC7A7F424A1}" srcOrd="0" destOrd="0" presId="urn:microsoft.com/office/officeart/2005/8/layout/hierarchy1"/>
    <dgm:cxn modelId="{06167E56-0FF4-4387-A1F7-77356DA493E5}" type="presOf" srcId="{A113DACC-3BA7-463D-A648-36A24DB06CB5}" destId="{3BE9CB3A-2581-472C-8520-89CBE9D6D036}" srcOrd="0" destOrd="0" presId="urn:microsoft.com/office/officeart/2005/8/layout/hierarchy1"/>
    <dgm:cxn modelId="{E7039776-9026-4C42-9D09-0C3FC1B6DDFE}" type="presOf" srcId="{4DD2D76F-5EFC-4F08-9D9C-DA15D36ED27F}" destId="{B44A399F-B1AC-4BA9-A561-6DBEFDE1C754}" srcOrd="0" destOrd="0" presId="urn:microsoft.com/office/officeart/2005/8/layout/hierarchy1"/>
    <dgm:cxn modelId="{BC08048F-A0C1-4C89-A043-A2D908734A18}" type="presOf" srcId="{12EE58FD-2F4F-40EF-AD31-25BD693D3DBF}" destId="{C46A0D01-971F-4FDD-943C-1C23EAF9BC1F}" srcOrd="0" destOrd="0" presId="urn:microsoft.com/office/officeart/2005/8/layout/hierarchy1"/>
    <dgm:cxn modelId="{2BC2A7A5-4EF8-4CE2-946B-7B855A0C7BBA}" type="presOf" srcId="{E8D962EC-A63C-487C-95FA-04ED7D9F00D2}" destId="{E07ED190-6BEF-4191-887C-BB0608C74F2F}" srcOrd="0" destOrd="0" presId="urn:microsoft.com/office/officeart/2005/8/layout/hierarchy1"/>
    <dgm:cxn modelId="{D2715BB4-9BFC-4146-9B7D-35CA549760D0}" srcId="{A113DACC-3BA7-463D-A648-36A24DB06CB5}" destId="{4DD2D76F-5EFC-4F08-9D9C-DA15D36ED27F}" srcOrd="0" destOrd="0" parTransId="{0C46D556-897F-4D5E-9412-8BA50FED2276}" sibTransId="{CE6DF233-41E1-4A36-9FF8-1DE7B77A019A}"/>
    <dgm:cxn modelId="{E34CA6B9-2838-4A36-9C5E-1CCED9580928}" srcId="{4DD2D76F-5EFC-4F08-9D9C-DA15D36ED27F}" destId="{5CB244CB-D7AE-433D-83D2-1A3F51AE9625}" srcOrd="0" destOrd="0" parTransId="{553081F7-7F35-4064-9EF8-800627BF6BC2}" sibTransId="{BB6B7C78-9F3D-41A1-8CCE-B4C0553CE18F}"/>
    <dgm:cxn modelId="{35014CE7-2FD4-44D0-93C7-6C00A66CA636}" type="presOf" srcId="{5CB244CB-D7AE-433D-83D2-1A3F51AE9625}" destId="{6A3D302D-AB77-4ACF-90D0-0DE8AA7C9D18}" srcOrd="0" destOrd="0" presId="urn:microsoft.com/office/officeart/2005/8/layout/hierarchy1"/>
    <dgm:cxn modelId="{8A3A3E63-F536-4B44-A70F-4406995F6A57}" type="presParOf" srcId="{48FE65C4-F8A0-4265-A8AC-A453E750773A}" destId="{BAF4D4EB-08E8-4F11-BD5C-8097AE3CF76A}" srcOrd="0" destOrd="0" presId="urn:microsoft.com/office/officeart/2005/8/layout/hierarchy1"/>
    <dgm:cxn modelId="{4E928E1F-7CA8-47EC-92FB-7843B16D745F}" type="presParOf" srcId="{BAF4D4EB-08E8-4F11-BD5C-8097AE3CF76A}" destId="{DAD33E18-A644-4069-A5A6-0F0A6C121B99}" srcOrd="0" destOrd="0" presId="urn:microsoft.com/office/officeart/2005/8/layout/hierarchy1"/>
    <dgm:cxn modelId="{EE1E4F47-BC74-477F-A83D-0ED21E6AB481}" type="presParOf" srcId="{DAD33E18-A644-4069-A5A6-0F0A6C121B99}" destId="{C4367CDA-DAC4-4FF4-A662-D0FDF03E216A}" srcOrd="0" destOrd="0" presId="urn:microsoft.com/office/officeart/2005/8/layout/hierarchy1"/>
    <dgm:cxn modelId="{D79E58BD-393F-4349-BB24-1DC32EBE13BA}" type="presParOf" srcId="{DAD33E18-A644-4069-A5A6-0F0A6C121B99}" destId="{3BE9CB3A-2581-472C-8520-89CBE9D6D036}" srcOrd="1" destOrd="0" presId="urn:microsoft.com/office/officeart/2005/8/layout/hierarchy1"/>
    <dgm:cxn modelId="{7E34BE46-3908-4A38-8E8A-34CD367C52E4}" type="presParOf" srcId="{BAF4D4EB-08E8-4F11-BD5C-8097AE3CF76A}" destId="{81DC6CB2-1D30-4F44-95BA-9CE66C64A22C}" srcOrd="1" destOrd="0" presId="urn:microsoft.com/office/officeart/2005/8/layout/hierarchy1"/>
    <dgm:cxn modelId="{00BF9D60-70DD-4096-8CCF-793A9FD74294}" type="presParOf" srcId="{81DC6CB2-1D30-4F44-95BA-9CE66C64A22C}" destId="{0B7EBD6E-E6D2-46C9-ACB9-7E3EA02438AA}" srcOrd="0" destOrd="0" presId="urn:microsoft.com/office/officeart/2005/8/layout/hierarchy1"/>
    <dgm:cxn modelId="{AEEB368B-C42A-40C8-98E1-1FECEB5284E2}" type="presParOf" srcId="{81DC6CB2-1D30-4F44-95BA-9CE66C64A22C}" destId="{5686D677-EC15-43C9-9F73-C1F343FEFEE9}" srcOrd="1" destOrd="0" presId="urn:microsoft.com/office/officeart/2005/8/layout/hierarchy1"/>
    <dgm:cxn modelId="{D460BBAD-B83A-4D38-8A09-A45FC3EEDF8B}" type="presParOf" srcId="{5686D677-EC15-43C9-9F73-C1F343FEFEE9}" destId="{2E372477-3D63-44C9-8D14-7C9657FB6D5C}" srcOrd="0" destOrd="0" presId="urn:microsoft.com/office/officeart/2005/8/layout/hierarchy1"/>
    <dgm:cxn modelId="{85ED3952-274F-4244-9145-A629E4DC5C50}" type="presParOf" srcId="{2E372477-3D63-44C9-8D14-7C9657FB6D5C}" destId="{C2242176-1DE4-42A7-8B40-AF8672436E5E}" srcOrd="0" destOrd="0" presId="urn:microsoft.com/office/officeart/2005/8/layout/hierarchy1"/>
    <dgm:cxn modelId="{7ED86ED7-3492-480D-9D20-BDF785698549}" type="presParOf" srcId="{2E372477-3D63-44C9-8D14-7C9657FB6D5C}" destId="{B44A399F-B1AC-4BA9-A561-6DBEFDE1C754}" srcOrd="1" destOrd="0" presId="urn:microsoft.com/office/officeart/2005/8/layout/hierarchy1"/>
    <dgm:cxn modelId="{FF77559D-41B8-48C1-92DE-83B1A2BF7D60}" type="presParOf" srcId="{5686D677-EC15-43C9-9F73-C1F343FEFEE9}" destId="{18F17D87-93A0-43D7-9149-AF00404DDC3E}" srcOrd="1" destOrd="0" presId="urn:microsoft.com/office/officeart/2005/8/layout/hierarchy1"/>
    <dgm:cxn modelId="{B042C903-8FBF-449F-9144-A8750DBA8159}" type="presParOf" srcId="{18F17D87-93A0-43D7-9149-AF00404DDC3E}" destId="{968E7679-2AA2-4901-8F5E-3B6A4BA68D4D}" srcOrd="0" destOrd="0" presId="urn:microsoft.com/office/officeart/2005/8/layout/hierarchy1"/>
    <dgm:cxn modelId="{AD320EFA-ACF0-4B4B-8A6F-3BCC33758BF2}" type="presParOf" srcId="{18F17D87-93A0-43D7-9149-AF00404DDC3E}" destId="{78FE1FFB-77F6-44A0-8F32-27532BD1F635}" srcOrd="1" destOrd="0" presId="urn:microsoft.com/office/officeart/2005/8/layout/hierarchy1"/>
    <dgm:cxn modelId="{DD9DB8AC-8D21-402C-BEA8-89182A7687AE}" type="presParOf" srcId="{78FE1FFB-77F6-44A0-8F32-27532BD1F635}" destId="{7BE67BEF-5279-4E67-B735-E26117E6EF44}" srcOrd="0" destOrd="0" presId="urn:microsoft.com/office/officeart/2005/8/layout/hierarchy1"/>
    <dgm:cxn modelId="{8DE13332-8C2B-4D14-B1A5-4FB7D444C0E6}" type="presParOf" srcId="{7BE67BEF-5279-4E67-B735-E26117E6EF44}" destId="{E8D2448D-0B76-4588-A6C4-F0E5773FB050}" srcOrd="0" destOrd="0" presId="urn:microsoft.com/office/officeart/2005/8/layout/hierarchy1"/>
    <dgm:cxn modelId="{4245B128-099A-4CD7-8E76-93DE2CBAD6CA}" type="presParOf" srcId="{7BE67BEF-5279-4E67-B735-E26117E6EF44}" destId="{6A3D302D-AB77-4ACF-90D0-0DE8AA7C9D18}" srcOrd="1" destOrd="0" presId="urn:microsoft.com/office/officeart/2005/8/layout/hierarchy1"/>
    <dgm:cxn modelId="{B3384AE4-68A7-4677-9910-F62490809FCC}" type="presParOf" srcId="{78FE1FFB-77F6-44A0-8F32-27532BD1F635}" destId="{08F7CCDE-0248-423E-9657-54B4BF716D8D}" srcOrd="1" destOrd="0" presId="urn:microsoft.com/office/officeart/2005/8/layout/hierarchy1"/>
    <dgm:cxn modelId="{6C6BBAAB-578E-4967-9D30-94CED3C068B6}" type="presParOf" srcId="{18F17D87-93A0-43D7-9149-AF00404DDC3E}" destId="{03AAF397-2177-4EF0-A4E6-9BC7A7F424A1}" srcOrd="2" destOrd="0" presId="urn:microsoft.com/office/officeart/2005/8/layout/hierarchy1"/>
    <dgm:cxn modelId="{40C9E85A-52DC-4697-ABDC-BC6D9720EFBD}" type="presParOf" srcId="{18F17D87-93A0-43D7-9149-AF00404DDC3E}" destId="{F2C293E7-7839-40F2-97DD-998B63F9556E}" srcOrd="3" destOrd="0" presId="urn:microsoft.com/office/officeart/2005/8/layout/hierarchy1"/>
    <dgm:cxn modelId="{47A1786E-045F-4798-A3A4-6CBDCB6C268F}" type="presParOf" srcId="{F2C293E7-7839-40F2-97DD-998B63F9556E}" destId="{21B2305D-EF97-4810-8D61-52768843CBEC}" srcOrd="0" destOrd="0" presId="urn:microsoft.com/office/officeart/2005/8/layout/hierarchy1"/>
    <dgm:cxn modelId="{AF973F92-D84C-46A9-8F46-9E98E86B423B}" type="presParOf" srcId="{21B2305D-EF97-4810-8D61-52768843CBEC}" destId="{7FA1AD48-029F-408D-A803-8B509E4BFE55}" srcOrd="0" destOrd="0" presId="urn:microsoft.com/office/officeart/2005/8/layout/hierarchy1"/>
    <dgm:cxn modelId="{58AC57BE-5CD1-4E89-8315-D97DDEBAAD8B}" type="presParOf" srcId="{21B2305D-EF97-4810-8D61-52768843CBEC}" destId="{3B8E8F45-1FAE-455B-970F-83EC16C0B483}" srcOrd="1" destOrd="0" presId="urn:microsoft.com/office/officeart/2005/8/layout/hierarchy1"/>
    <dgm:cxn modelId="{C094B62E-1770-44D4-A8B0-4BCB811BCA27}" type="presParOf" srcId="{F2C293E7-7839-40F2-97DD-998B63F9556E}" destId="{17C2A0D1-47DF-4323-AAC1-F86FFC40CB6D}" srcOrd="1" destOrd="0" presId="urn:microsoft.com/office/officeart/2005/8/layout/hierarchy1"/>
    <dgm:cxn modelId="{DCC373C1-BD8D-484F-BC2C-0AC206D4A6FF}" type="presParOf" srcId="{18F17D87-93A0-43D7-9149-AF00404DDC3E}" destId="{E07ED190-6BEF-4191-887C-BB0608C74F2F}" srcOrd="4" destOrd="0" presId="urn:microsoft.com/office/officeart/2005/8/layout/hierarchy1"/>
    <dgm:cxn modelId="{328BFC34-09CF-4AEB-AF30-7D78718D4767}" type="presParOf" srcId="{18F17D87-93A0-43D7-9149-AF00404DDC3E}" destId="{2490EA54-7A1C-4780-B9D9-62988BFF9995}" srcOrd="5" destOrd="0" presId="urn:microsoft.com/office/officeart/2005/8/layout/hierarchy1"/>
    <dgm:cxn modelId="{2D01731F-C138-4A73-A456-AE81B41D7602}" type="presParOf" srcId="{2490EA54-7A1C-4780-B9D9-62988BFF9995}" destId="{10D02686-F3FC-4330-A354-D23B39C7B7B0}" srcOrd="0" destOrd="0" presId="urn:microsoft.com/office/officeart/2005/8/layout/hierarchy1"/>
    <dgm:cxn modelId="{93F1386A-6CE4-4BE4-AF58-71BAE728C0A3}" type="presParOf" srcId="{10D02686-F3FC-4330-A354-D23B39C7B7B0}" destId="{7A7B2B1F-3A14-4F63-BCBB-CABC94D822E4}" srcOrd="0" destOrd="0" presId="urn:microsoft.com/office/officeart/2005/8/layout/hierarchy1"/>
    <dgm:cxn modelId="{797F9B97-DA70-4851-9BC5-A1AC6959680E}" type="presParOf" srcId="{10D02686-F3FC-4330-A354-D23B39C7B7B0}" destId="{C46A0D01-971F-4FDD-943C-1C23EAF9BC1F}" srcOrd="1" destOrd="0" presId="urn:microsoft.com/office/officeart/2005/8/layout/hierarchy1"/>
    <dgm:cxn modelId="{66F7910A-3FB2-4C2C-B1C5-38BB2A41F492}" type="presParOf" srcId="{2490EA54-7A1C-4780-B9D9-62988BFF9995}" destId="{9505B54D-D027-4D95-B41C-425FDAE2F8AD}" srcOrd="1" destOrd="0" presId="urn:microsoft.com/office/officeart/2005/8/layout/hierarchy1"/>
    <dgm:cxn modelId="{3556126E-C3A0-44BA-A934-92A8F72A53C9}" type="presParOf" srcId="{81DC6CB2-1D30-4F44-95BA-9CE66C64A22C}" destId="{C7395509-AF06-446A-8355-43A61C50E313}" srcOrd="2" destOrd="0" presId="urn:microsoft.com/office/officeart/2005/8/layout/hierarchy1"/>
    <dgm:cxn modelId="{6F4D62C9-B97D-424A-A087-676A00B72419}" type="presParOf" srcId="{81DC6CB2-1D30-4F44-95BA-9CE66C64A22C}" destId="{9C147809-49A4-4BEA-87D7-86024AEA4478}" srcOrd="3" destOrd="0" presId="urn:microsoft.com/office/officeart/2005/8/layout/hierarchy1"/>
    <dgm:cxn modelId="{F290B7CD-2E27-459C-A13C-A22856DF5627}" type="presParOf" srcId="{9C147809-49A4-4BEA-87D7-86024AEA4478}" destId="{416CB54C-D4A0-463B-BD22-D2DF20ABDBA6}" srcOrd="0" destOrd="0" presId="urn:microsoft.com/office/officeart/2005/8/layout/hierarchy1"/>
    <dgm:cxn modelId="{06ECCD77-B1BB-4541-A687-E6EA4321AFCE}" type="presParOf" srcId="{416CB54C-D4A0-463B-BD22-D2DF20ABDBA6}" destId="{76E283B7-0BDE-4575-B2A8-B7777B1F32CC}" srcOrd="0" destOrd="0" presId="urn:microsoft.com/office/officeart/2005/8/layout/hierarchy1"/>
    <dgm:cxn modelId="{A91C03D7-4F86-4AB8-BFD9-AF25E30B3455}" type="presParOf" srcId="{416CB54C-D4A0-463B-BD22-D2DF20ABDBA6}" destId="{3CB03859-8C24-4697-A387-357F82EDCBC6}" srcOrd="1" destOrd="0" presId="urn:microsoft.com/office/officeart/2005/8/layout/hierarchy1"/>
    <dgm:cxn modelId="{F2690358-40F9-4BA1-B594-A11F6603FCB6}" type="presParOf" srcId="{9C147809-49A4-4BEA-87D7-86024AEA4478}" destId="{C716B264-D5FC-47D4-8BB2-A4F9C5DF0999}" srcOrd="1" destOrd="0" presId="urn:microsoft.com/office/officeart/2005/8/layout/hierarchy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2803E6-26A0-4CAC-B0A9-3480E7250318}">
      <dsp:nvSpPr>
        <dsp:cNvPr id="0" name=""/>
        <dsp:cNvSpPr/>
      </dsp:nvSpPr>
      <dsp:spPr>
        <a:xfrm>
          <a:off x="3763061" y="0"/>
          <a:ext cx="2433743" cy="2433637"/>
        </a:xfrm>
        <a:prstGeom prst="donut">
          <a:avLst>
            <a:gd name="adj" fmla="val 11010"/>
          </a:avLst>
        </a:prstGeom>
        <a:solidFill>
          <a:schemeClr val="accent1">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198030-1970-4E33-A875-D76F4843F042}">
      <dsp:nvSpPr>
        <dsp:cNvPr id="0" name=""/>
        <dsp:cNvSpPr/>
      </dsp:nvSpPr>
      <dsp:spPr>
        <a:xfrm>
          <a:off x="122944" y="0"/>
          <a:ext cx="3845453" cy="2436023"/>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18000" r="-18000"/>
          </a:stretch>
        </a:blipFill>
        <a:ln w="15875" cap="rnd" cmpd="sng" algn="ctr">
          <a:solidFill>
            <a:schemeClr val="lt1">
              <a:hueOff val="0"/>
              <a:satOff val="0"/>
              <a:lumOff val="0"/>
              <a:alphaOff val="0"/>
            </a:schemeClr>
          </a:solidFill>
          <a:prstDash val="solid"/>
        </a:ln>
        <a:effectLst>
          <a:outerShdw blurRad="76200" dist="12700" dir="8100000" sy="-23000" kx="800400" algn="br" rotWithShape="0">
            <a:prstClr val="black">
              <a:alpha val="20000"/>
            </a:prstClr>
          </a:outerShdw>
        </a:effectLst>
      </dsp:spPr>
      <dsp:style>
        <a:lnRef idx="2">
          <a:scrgbClr r="0" g="0" b="0"/>
        </a:lnRef>
        <a:fillRef idx="1">
          <a:scrgbClr r="0" g="0" b="0"/>
        </a:fillRef>
        <a:effectRef idx="0">
          <a:scrgbClr r="0" g="0" b="0"/>
        </a:effectRef>
        <a:fontRef idx="minor"/>
      </dsp:style>
    </dsp:sp>
    <dsp:sp modelId="{BB60914D-9206-4995-BCFB-32DC12C25AB9}">
      <dsp:nvSpPr>
        <dsp:cNvPr id="0" name=""/>
        <dsp:cNvSpPr/>
      </dsp:nvSpPr>
      <dsp:spPr>
        <a:xfrm>
          <a:off x="4070738" y="320860"/>
          <a:ext cx="1898253" cy="1898169"/>
        </a:xfrm>
        <a:prstGeom prst="ellipse">
          <a:avLst/>
        </a:prstGeom>
        <a:solidFill>
          <a:schemeClr val="accent1">
            <a:alpha val="90000"/>
            <a:tint val="40000"/>
            <a:hueOff val="0"/>
            <a:satOff val="0"/>
            <a:lumOff val="0"/>
            <a:alphaOff val="0"/>
          </a:schemeClr>
        </a:solidFill>
        <a:ln w="1587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ctr" defTabSz="466725">
            <a:lnSpc>
              <a:spcPct val="90000"/>
            </a:lnSpc>
            <a:spcBef>
              <a:spcPct val="0"/>
            </a:spcBef>
            <a:spcAft>
              <a:spcPct val="35000"/>
            </a:spcAft>
            <a:buNone/>
          </a:pPr>
          <a:r>
            <a:rPr lang="hi-IN" sz="1050" b="1" kern="1200" dirty="0">
              <a:solidFill>
                <a:srgbClr val="FF0000"/>
              </a:solidFill>
            </a:rPr>
            <a:t>सेबी में </a:t>
          </a:r>
          <a:endParaRPr lang="en-US" sz="1050" b="1" kern="1200" dirty="0">
            <a:solidFill>
              <a:srgbClr val="FF0000"/>
            </a:solidFill>
          </a:endParaRPr>
        </a:p>
        <a:p>
          <a:pPr marL="0" lvl="0" indent="0" algn="ctr" defTabSz="466725">
            <a:lnSpc>
              <a:spcPct val="90000"/>
            </a:lnSpc>
            <a:spcBef>
              <a:spcPct val="0"/>
            </a:spcBef>
            <a:spcAft>
              <a:spcPct val="35000"/>
            </a:spcAft>
            <a:buNone/>
          </a:pPr>
          <a:r>
            <a:rPr lang="hi-IN" sz="1050" b="1" kern="1200" dirty="0">
              <a:solidFill>
                <a:srgbClr val="FF0000"/>
              </a:solidFill>
            </a:rPr>
            <a:t>20 से ज़्यादा विभाग हैं, का प्रबंधन इसके सदस्यों द्वारा किया जाता है, जिनमें निम्नलिखित शामिल हैं</a:t>
          </a:r>
          <a:endParaRPr lang="en-IN" sz="1050" b="1" kern="1200" dirty="0">
            <a:solidFill>
              <a:srgbClr val="FF0000"/>
            </a:solidFill>
          </a:endParaRPr>
        </a:p>
        <a:p>
          <a:pPr marL="0" lvl="0" indent="0" algn="ctr" defTabSz="466725">
            <a:lnSpc>
              <a:spcPct val="90000"/>
            </a:lnSpc>
            <a:spcBef>
              <a:spcPct val="0"/>
            </a:spcBef>
            <a:spcAft>
              <a:spcPct val="35000"/>
            </a:spcAft>
            <a:buNone/>
          </a:pPr>
          <a:endParaRPr lang="en-IN" sz="1050" kern="1200" dirty="0"/>
        </a:p>
        <a:p>
          <a:pPr marL="0" lvl="0" indent="0" algn="ctr" defTabSz="466725">
            <a:lnSpc>
              <a:spcPct val="90000"/>
            </a:lnSpc>
            <a:spcBef>
              <a:spcPct val="0"/>
            </a:spcBef>
            <a:spcAft>
              <a:spcPct val="35000"/>
            </a:spcAft>
            <a:buNone/>
          </a:pPr>
          <a:endParaRPr lang="en-IN" sz="800" kern="1200" dirty="0"/>
        </a:p>
      </dsp:txBody>
      <dsp:txXfrm>
        <a:off x="4348731" y="598840"/>
        <a:ext cx="1342267" cy="134220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8CC770-F496-4BAD-8FF0-E6B3958F1845}">
      <dsp:nvSpPr>
        <dsp:cNvPr id="0" name=""/>
        <dsp:cNvSpPr/>
      </dsp:nvSpPr>
      <dsp:spPr>
        <a:xfrm>
          <a:off x="7241163" y="1032659"/>
          <a:ext cx="2167120" cy="2167231"/>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86885C6-0219-4B4C-8B1E-43FE38A1D1DE}">
      <dsp:nvSpPr>
        <dsp:cNvPr id="0" name=""/>
        <dsp:cNvSpPr/>
      </dsp:nvSpPr>
      <dsp:spPr>
        <a:xfrm>
          <a:off x="7313648" y="1104912"/>
          <a:ext cx="2023079" cy="202272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en-IN" sz="3000" b="1" kern="1200" dirty="0" err="1">
              <a:solidFill>
                <a:schemeClr val="tx1"/>
              </a:solidFill>
            </a:rPr>
            <a:t>धोखाधड़ी</a:t>
          </a:r>
          <a:r>
            <a:rPr lang="en-IN" sz="3000" b="1" kern="1200" dirty="0">
              <a:solidFill>
                <a:schemeClr val="tx1"/>
              </a:solidFill>
            </a:rPr>
            <a:t> </a:t>
          </a:r>
          <a:r>
            <a:rPr lang="en-IN" sz="3000" b="1" kern="1200" dirty="0" err="1">
              <a:solidFill>
                <a:schemeClr val="tx1"/>
              </a:solidFill>
            </a:rPr>
            <a:t>रोकना</a:t>
          </a:r>
          <a:endParaRPr lang="en-IN" sz="3000" b="1" kern="1200" dirty="0">
            <a:solidFill>
              <a:schemeClr val="tx1"/>
            </a:solidFill>
          </a:endParaRPr>
        </a:p>
      </dsp:txBody>
      <dsp:txXfrm>
        <a:off x="7602659" y="1393927"/>
        <a:ext cx="1445056" cy="1444693"/>
      </dsp:txXfrm>
    </dsp:sp>
    <dsp:sp modelId="{58258C63-FE46-453C-AF7E-B90A4CE80D5A}">
      <dsp:nvSpPr>
        <dsp:cNvPr id="0" name=""/>
        <dsp:cNvSpPr/>
      </dsp:nvSpPr>
      <dsp:spPr>
        <a:xfrm rot="2700000">
          <a:off x="4992247" y="1032506"/>
          <a:ext cx="2167155" cy="2167155"/>
        </a:xfrm>
        <a:prstGeom prst="teardrop">
          <a:avLst>
            <a:gd name="adj" fmla="val 1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6B4831A-6AF6-4AA6-9675-5BEAD0DC066F}">
      <dsp:nvSpPr>
        <dsp:cNvPr id="0" name=""/>
        <dsp:cNvSpPr/>
      </dsp:nvSpPr>
      <dsp:spPr>
        <a:xfrm>
          <a:off x="5074042" y="1104912"/>
          <a:ext cx="2023079" cy="202272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IN" sz="2400" b="1" kern="1200" dirty="0" err="1"/>
            <a:t>जागरूकता</a:t>
          </a:r>
          <a:r>
            <a:rPr lang="en-IN" sz="2400" b="1" kern="1200" dirty="0"/>
            <a:t> </a:t>
          </a:r>
          <a:r>
            <a:rPr lang="en-IN" sz="2400" b="1" kern="1200" dirty="0" err="1"/>
            <a:t>फैलाना</a:t>
          </a:r>
          <a:endParaRPr lang="en-IN" sz="2400" b="1" kern="1200" dirty="0"/>
        </a:p>
      </dsp:txBody>
      <dsp:txXfrm>
        <a:off x="5363054" y="1393927"/>
        <a:ext cx="1445056" cy="1444693"/>
      </dsp:txXfrm>
    </dsp:sp>
    <dsp:sp modelId="{17D93FC5-6737-45D1-BEC7-8D7DC5273D4B}">
      <dsp:nvSpPr>
        <dsp:cNvPr id="0" name=""/>
        <dsp:cNvSpPr/>
      </dsp:nvSpPr>
      <dsp:spPr>
        <a:xfrm rot="2700000">
          <a:off x="2761934" y="1032506"/>
          <a:ext cx="2167155" cy="2167155"/>
        </a:xfrm>
        <a:prstGeom prst="teardrop">
          <a:avLst>
            <a:gd name="adj" fmla="val 1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83C03F-3D01-4829-9B50-D08C609F466D}">
      <dsp:nvSpPr>
        <dsp:cNvPr id="0" name=""/>
        <dsp:cNvSpPr/>
      </dsp:nvSpPr>
      <dsp:spPr>
        <a:xfrm>
          <a:off x="2834437" y="1104912"/>
          <a:ext cx="2023079" cy="202272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lang="en-IN" sz="2400" b="1" kern="1200" dirty="0" err="1"/>
            <a:t>बाजार</a:t>
          </a:r>
          <a:r>
            <a:rPr lang="en-IN" sz="2400" b="1" kern="1200" dirty="0"/>
            <a:t> </a:t>
          </a:r>
          <a:r>
            <a:rPr lang="en-IN" sz="2400" b="1" kern="1200" dirty="0" err="1"/>
            <a:t>को</a:t>
          </a:r>
          <a:r>
            <a:rPr lang="en-IN" sz="2400" b="1" kern="1200" dirty="0"/>
            <a:t> </a:t>
          </a:r>
          <a:r>
            <a:rPr lang="en-IN" sz="2400" b="1" kern="1200" dirty="0" err="1"/>
            <a:t>बढ़ावा</a:t>
          </a:r>
          <a:r>
            <a:rPr lang="en-IN" sz="2400" b="1" kern="1200" dirty="0"/>
            <a:t> </a:t>
          </a:r>
          <a:r>
            <a:rPr lang="en-IN" sz="2400" b="1" kern="1200" dirty="0" err="1"/>
            <a:t>देना</a:t>
          </a:r>
          <a:endParaRPr lang="en-IN" sz="2400" b="1" kern="1200" dirty="0"/>
        </a:p>
      </dsp:txBody>
      <dsp:txXfrm>
        <a:off x="3123448" y="1393927"/>
        <a:ext cx="1445056" cy="1444693"/>
      </dsp:txXfrm>
    </dsp:sp>
    <dsp:sp modelId="{588562BE-FDB6-4F80-8912-73EB3FC05167}">
      <dsp:nvSpPr>
        <dsp:cNvPr id="0" name=""/>
        <dsp:cNvSpPr/>
      </dsp:nvSpPr>
      <dsp:spPr>
        <a:xfrm rot="2700000">
          <a:off x="522329" y="1032506"/>
          <a:ext cx="2167155" cy="2167155"/>
        </a:xfrm>
        <a:prstGeom prst="teardrop">
          <a:avLst>
            <a:gd name="adj" fmla="val 10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26C9A32-C718-472E-B9E7-82939348C47B}">
      <dsp:nvSpPr>
        <dsp:cNvPr id="0" name=""/>
        <dsp:cNvSpPr/>
      </dsp:nvSpPr>
      <dsp:spPr>
        <a:xfrm>
          <a:off x="548321" y="1097489"/>
          <a:ext cx="2023079" cy="2022723"/>
        </a:xfrm>
        <a:prstGeom prst="ellipse">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lang="hi-IN" sz="2800" b="1" kern="1200" dirty="0">
              <a:solidFill>
                <a:srgbClr val="002060"/>
              </a:solidFill>
            </a:rPr>
            <a:t>निवेशकों की सुरक्षा</a:t>
          </a:r>
          <a:endParaRPr lang="en-IN" sz="2800" b="1" kern="1200" dirty="0">
            <a:solidFill>
              <a:srgbClr val="002060"/>
            </a:solidFill>
          </a:endParaRPr>
        </a:p>
      </dsp:txBody>
      <dsp:txXfrm>
        <a:off x="837332" y="1386504"/>
        <a:ext cx="1445056" cy="144469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626B56-9D88-413B-97E0-1EE089F85AD0}">
      <dsp:nvSpPr>
        <dsp:cNvPr id="0" name=""/>
        <dsp:cNvSpPr/>
      </dsp:nvSpPr>
      <dsp:spPr>
        <a:xfrm rot="16200000">
          <a:off x="-1418497" y="1419489"/>
          <a:ext cx="5418667" cy="2579687"/>
        </a:xfrm>
        <a:prstGeom prst="flowChartManualOperati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marL="0" lvl="0" indent="0" algn="ctr" defTabSz="1066800">
            <a:lnSpc>
              <a:spcPct val="90000"/>
            </a:lnSpc>
            <a:spcBef>
              <a:spcPct val="0"/>
            </a:spcBef>
            <a:spcAft>
              <a:spcPct val="35000"/>
            </a:spcAft>
            <a:buNone/>
          </a:pPr>
          <a:r>
            <a:rPr lang="hi-IN" sz="2400" b="1" i="1" kern="1200" dirty="0">
              <a:solidFill>
                <a:schemeClr val="tx1"/>
              </a:solidFill>
            </a:rPr>
            <a:t>शेयर बाज़ार और प्रतिभूतियाँ:</a:t>
          </a:r>
          <a:endParaRPr lang="en-IN" sz="2400" b="1" i="1" kern="1200" dirty="0">
            <a:solidFill>
              <a:schemeClr val="tx1"/>
            </a:solidFill>
          </a:endParaRPr>
        </a:p>
        <a:p>
          <a:pPr marL="114300" lvl="1" indent="-114300" algn="ctr" defTabSz="666750">
            <a:lnSpc>
              <a:spcPct val="90000"/>
            </a:lnSpc>
            <a:spcBef>
              <a:spcPct val="0"/>
            </a:spcBef>
            <a:spcAft>
              <a:spcPct val="15000"/>
            </a:spcAft>
            <a:buChar char="•"/>
          </a:pPr>
          <a:r>
            <a:rPr lang="hi-IN" sz="1500" b="1" i="1" kern="1200" dirty="0">
              <a:solidFill>
                <a:schemeClr val="tx1"/>
              </a:solidFill>
            </a:rPr>
            <a:t>सेबी शेयर बाज़ार में होने वाले सभी प्रकार के काम को नियंत्रित करता है।</a:t>
          </a:r>
          <a:endParaRPr lang="en-IN" sz="1500" b="1" i="1" kern="1200" dirty="0">
            <a:solidFill>
              <a:schemeClr val="tx1"/>
            </a:solidFill>
          </a:endParaRPr>
        </a:p>
        <a:p>
          <a:pPr marL="114300" lvl="1" indent="-114300" algn="ctr" defTabSz="666750">
            <a:lnSpc>
              <a:spcPct val="90000"/>
            </a:lnSpc>
            <a:spcBef>
              <a:spcPct val="0"/>
            </a:spcBef>
            <a:spcAft>
              <a:spcPct val="15000"/>
            </a:spcAft>
            <a:buChar char="•"/>
          </a:pPr>
          <a:r>
            <a:rPr lang="hi-IN" sz="1500" b="1" i="1" kern="1200" dirty="0">
              <a:solidFill>
                <a:schemeClr val="tx1"/>
              </a:solidFill>
            </a:rPr>
            <a:t>म्यूचुअल फंड: यह म्यूचुअल फंड के संचालन और उनकी गतिविधियों को भी नियंत्रित करता है</a:t>
          </a:r>
          <a:endParaRPr lang="en-IN" sz="1500" b="1" i="1" kern="1200" dirty="0">
            <a:solidFill>
              <a:schemeClr val="tx1"/>
            </a:solidFill>
          </a:endParaRPr>
        </a:p>
      </dsp:txBody>
      <dsp:txXfrm rot="5400000">
        <a:off x="993" y="1083732"/>
        <a:ext cx="2579687" cy="3251201"/>
      </dsp:txXfrm>
    </dsp:sp>
    <dsp:sp modelId="{20F80D3B-1DB2-4DB2-BF7E-0211B0DA067A}">
      <dsp:nvSpPr>
        <dsp:cNvPr id="0" name=""/>
        <dsp:cNvSpPr/>
      </dsp:nvSpPr>
      <dsp:spPr>
        <a:xfrm rot="16200000">
          <a:off x="1354666" y="1419489"/>
          <a:ext cx="5418667" cy="2579687"/>
        </a:xfrm>
        <a:prstGeom prst="flowChartManualOperati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0" tIns="0" rIns="152400" bIns="0" numCol="1" spcCol="1270" anchor="t" anchorCtr="0">
          <a:noAutofit/>
        </a:bodyPr>
        <a:lstStyle/>
        <a:p>
          <a:pPr marL="0" lvl="0" indent="0" algn="ctr" defTabSz="1066800">
            <a:lnSpc>
              <a:spcPct val="90000"/>
            </a:lnSpc>
            <a:spcBef>
              <a:spcPct val="0"/>
            </a:spcBef>
            <a:spcAft>
              <a:spcPct val="35000"/>
            </a:spcAft>
            <a:buNone/>
          </a:pPr>
          <a:r>
            <a:rPr lang="hi-IN" sz="2400" b="1" i="1" kern="1200" dirty="0">
              <a:solidFill>
                <a:schemeClr val="tx1"/>
              </a:solidFill>
            </a:rPr>
            <a:t>वित्तीय बिचौलिए: </a:t>
          </a:r>
          <a:endParaRPr lang="en-IN" sz="2400" b="1" i="1" kern="1200" dirty="0">
            <a:solidFill>
              <a:schemeClr val="tx1"/>
            </a:solidFill>
          </a:endParaRPr>
        </a:p>
        <a:p>
          <a:pPr marL="114300" lvl="1" indent="-114300" algn="ctr" defTabSz="666750">
            <a:lnSpc>
              <a:spcPct val="90000"/>
            </a:lnSpc>
            <a:spcBef>
              <a:spcPct val="0"/>
            </a:spcBef>
            <a:spcAft>
              <a:spcPct val="15000"/>
            </a:spcAft>
            <a:buChar char="•"/>
          </a:pPr>
          <a:r>
            <a:rPr lang="hi-IN" sz="1500" b="1" i="1" kern="1200" dirty="0">
              <a:solidFill>
                <a:schemeClr val="tx1"/>
              </a:solidFill>
            </a:rPr>
            <a:t>यह स्टॉक ब्रोकरों, निवेश सलाहकारों, मर्चेंट</a:t>
          </a:r>
          <a:endParaRPr lang="en-IN" sz="1500" b="1" i="1" kern="1200" dirty="0">
            <a:solidFill>
              <a:schemeClr val="tx1"/>
            </a:solidFill>
          </a:endParaRPr>
        </a:p>
        <a:p>
          <a:pPr marL="114300" lvl="1" indent="-114300" algn="ctr" defTabSz="666750">
            <a:lnSpc>
              <a:spcPct val="90000"/>
            </a:lnSpc>
            <a:spcBef>
              <a:spcPct val="0"/>
            </a:spcBef>
            <a:spcAft>
              <a:spcPct val="15000"/>
            </a:spcAft>
            <a:buChar char="•"/>
          </a:pPr>
          <a:r>
            <a:rPr lang="hi-IN" sz="1500" b="1" i="1" kern="1200" dirty="0">
              <a:solidFill>
                <a:schemeClr val="tx1"/>
              </a:solidFill>
            </a:rPr>
            <a:t>बैंकरों और पोर्टफोलियो प्रबंधकों जैसे मध्यस्थों के लिए नियमों और आचार संहिता को विकसित और लागू करता है</a:t>
          </a:r>
          <a:endParaRPr lang="en-IN" sz="1500" b="1" i="1" kern="1200" dirty="0">
            <a:solidFill>
              <a:schemeClr val="tx1"/>
            </a:solidFill>
          </a:endParaRPr>
        </a:p>
      </dsp:txBody>
      <dsp:txXfrm rot="5400000">
        <a:off x="2774156" y="1083732"/>
        <a:ext cx="2579687" cy="3251201"/>
      </dsp:txXfrm>
    </dsp:sp>
    <dsp:sp modelId="{CF94107D-9B4D-45FB-A04D-5B4114C37D89}">
      <dsp:nvSpPr>
        <dsp:cNvPr id="0" name=""/>
        <dsp:cNvSpPr/>
      </dsp:nvSpPr>
      <dsp:spPr>
        <a:xfrm rot="16200000">
          <a:off x="4127830" y="1419489"/>
          <a:ext cx="5418667" cy="2579687"/>
        </a:xfrm>
        <a:prstGeom prst="flowChartManualOperation">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0" tIns="0" rIns="127000" bIns="0" numCol="1" spcCol="1270" anchor="t" anchorCtr="0">
          <a:noAutofit/>
        </a:bodyPr>
        <a:lstStyle/>
        <a:p>
          <a:pPr marL="0" lvl="0" indent="0" algn="ctr" defTabSz="889000">
            <a:lnSpc>
              <a:spcPct val="90000"/>
            </a:lnSpc>
            <a:spcBef>
              <a:spcPct val="0"/>
            </a:spcBef>
            <a:spcAft>
              <a:spcPct val="35000"/>
            </a:spcAft>
            <a:buNone/>
          </a:pPr>
          <a:r>
            <a:rPr lang="hi-IN" sz="2000" b="1" i="1" kern="1200" dirty="0">
              <a:solidFill>
                <a:schemeClr val="tx1"/>
              </a:solidFill>
            </a:rPr>
            <a:t>कॉम्मोडिटी बाज़ार:</a:t>
          </a:r>
          <a:endParaRPr lang="en-US" sz="2000" b="1" i="1" kern="1200" dirty="0">
            <a:solidFill>
              <a:schemeClr val="tx1"/>
            </a:solidFill>
          </a:endParaRPr>
        </a:p>
        <a:p>
          <a:pPr marL="0" lvl="0" indent="0" algn="ctr" defTabSz="889000">
            <a:lnSpc>
              <a:spcPct val="90000"/>
            </a:lnSpc>
            <a:spcBef>
              <a:spcPct val="0"/>
            </a:spcBef>
            <a:spcAft>
              <a:spcPct val="35000"/>
            </a:spcAft>
            <a:buNone/>
          </a:pPr>
          <a:r>
            <a:rPr lang="en-US" sz="1900" b="1" i="1" kern="1200" dirty="0">
              <a:solidFill>
                <a:schemeClr val="tx1"/>
              </a:solidFill>
            </a:rPr>
            <a:t> </a:t>
          </a:r>
          <a:r>
            <a:rPr lang="hi-IN" sz="1900" b="1" i="1" kern="1200" dirty="0">
              <a:solidFill>
                <a:schemeClr val="tx1"/>
              </a:solidFill>
            </a:rPr>
            <a:t>सेबी कमोडिटी बाज़ार </a:t>
          </a:r>
          <a:r>
            <a:rPr lang="en-US" sz="1900" b="1" i="1" kern="1200" dirty="0">
              <a:solidFill>
                <a:schemeClr val="tx1"/>
              </a:solidFill>
            </a:rPr>
            <a:t>    </a:t>
          </a:r>
          <a:r>
            <a:rPr lang="hi-IN" sz="1900" b="1" i="1" kern="1200" dirty="0">
              <a:solidFill>
                <a:schemeClr val="tx1"/>
              </a:solidFill>
            </a:rPr>
            <a:t>के लिए भी नियामक प्राधिकरण है।</a:t>
          </a:r>
          <a:endParaRPr lang="en-IN" sz="1900" b="1" i="1" kern="1200" dirty="0">
            <a:solidFill>
              <a:schemeClr val="tx1"/>
            </a:solidFill>
          </a:endParaRPr>
        </a:p>
        <a:p>
          <a:pPr marL="114300" lvl="1" indent="-114300" algn="ctr" defTabSz="666750">
            <a:lnSpc>
              <a:spcPct val="90000"/>
            </a:lnSpc>
            <a:spcBef>
              <a:spcPct val="0"/>
            </a:spcBef>
            <a:spcAft>
              <a:spcPct val="15000"/>
            </a:spcAft>
            <a:buChar char="•"/>
          </a:pPr>
          <a:r>
            <a:rPr lang="hi-IN" sz="1500" b="1" i="1" kern="1200" dirty="0">
              <a:solidFill>
                <a:schemeClr val="tx1"/>
              </a:solidFill>
            </a:rPr>
            <a:t>बाजार की गतिविधियाँ: यह डेरिवेटिव ट्रेडिंग और अन्य बाजार गतिविधियों की निगरानी और विनियमन करता है।</a:t>
          </a:r>
          <a:endParaRPr lang="en-IN" sz="1500" b="1" i="1" kern="1200" dirty="0">
            <a:solidFill>
              <a:schemeClr val="tx1"/>
            </a:solidFill>
          </a:endParaRPr>
        </a:p>
      </dsp:txBody>
      <dsp:txXfrm rot="5400000">
        <a:off x="5547320" y="1083732"/>
        <a:ext cx="2579687" cy="3251201"/>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01E9D5-1BF7-4449-8218-DABA466DA0C0}">
      <dsp:nvSpPr>
        <dsp:cNvPr id="0" name=""/>
        <dsp:cNvSpPr/>
      </dsp:nvSpPr>
      <dsp:spPr>
        <a:xfrm>
          <a:off x="2834474" y="5534"/>
          <a:ext cx="1356528" cy="135652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IN" sz="1200" kern="1200" dirty="0" err="1">
              <a:solidFill>
                <a:schemeClr val="bg1"/>
              </a:solidFill>
            </a:rPr>
            <a:t>सेबी</a:t>
          </a:r>
          <a:r>
            <a:rPr lang="en-IN" sz="1200" kern="1200" dirty="0">
              <a:solidFill>
                <a:schemeClr val="bg1"/>
              </a:solidFill>
            </a:rPr>
            <a:t> </a:t>
          </a:r>
          <a:r>
            <a:rPr lang="en-IN" sz="1200" kern="1200" dirty="0" err="1">
              <a:solidFill>
                <a:schemeClr val="bg1"/>
              </a:solidFill>
            </a:rPr>
            <a:t>के</a:t>
          </a:r>
          <a:r>
            <a:rPr lang="en-IN" sz="1200" kern="1200" dirty="0">
              <a:solidFill>
                <a:schemeClr val="bg1"/>
              </a:solidFill>
            </a:rPr>
            <a:t> </a:t>
          </a:r>
          <a:r>
            <a:rPr lang="en-IN" sz="1200" kern="1200" dirty="0" err="1">
              <a:solidFill>
                <a:schemeClr val="bg1"/>
              </a:solidFill>
            </a:rPr>
            <a:t>उद्देश्य</a:t>
          </a:r>
          <a:endParaRPr lang="en-IN" sz="1200" kern="1200" dirty="0">
            <a:solidFill>
              <a:schemeClr val="bg1"/>
            </a:solidFill>
          </a:endParaRPr>
        </a:p>
      </dsp:txBody>
      <dsp:txXfrm>
        <a:off x="3033133" y="204193"/>
        <a:ext cx="959210" cy="959210"/>
      </dsp:txXfrm>
    </dsp:sp>
    <dsp:sp modelId="{C34A4D08-76CB-4646-A0C8-184A0EB14A16}">
      <dsp:nvSpPr>
        <dsp:cNvPr id="0" name=""/>
        <dsp:cNvSpPr/>
      </dsp:nvSpPr>
      <dsp:spPr>
        <a:xfrm rot="2234448">
          <a:off x="4126988" y="1045375"/>
          <a:ext cx="325087" cy="4578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IN" sz="1200" kern="1200">
            <a:solidFill>
              <a:schemeClr val="bg1"/>
            </a:solidFill>
          </a:endParaRPr>
        </a:p>
      </dsp:txBody>
      <dsp:txXfrm>
        <a:off x="4136931" y="1107431"/>
        <a:ext cx="227561" cy="274696"/>
      </dsp:txXfrm>
    </dsp:sp>
    <dsp:sp modelId="{B6E140D9-7B2B-4A30-BA76-5AEB36E0DFD4}">
      <dsp:nvSpPr>
        <dsp:cNvPr id="0" name=""/>
        <dsp:cNvSpPr/>
      </dsp:nvSpPr>
      <dsp:spPr>
        <a:xfrm>
          <a:off x="4402711" y="1197652"/>
          <a:ext cx="1356528" cy="135652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IN" sz="1200" kern="1200" dirty="0" err="1">
              <a:solidFill>
                <a:schemeClr val="bg1"/>
              </a:solidFill>
            </a:rPr>
            <a:t>सेबी</a:t>
          </a:r>
          <a:r>
            <a:rPr lang="en-IN" sz="1200" kern="1200" dirty="0">
              <a:solidFill>
                <a:schemeClr val="bg1"/>
              </a:solidFill>
            </a:rPr>
            <a:t> </a:t>
          </a:r>
          <a:r>
            <a:rPr lang="en-IN" sz="1200" kern="1200" dirty="0" err="1">
              <a:solidFill>
                <a:schemeClr val="bg1"/>
              </a:solidFill>
            </a:rPr>
            <a:t>के</a:t>
          </a:r>
          <a:r>
            <a:rPr lang="en-IN" sz="1200" kern="1200" dirty="0">
              <a:solidFill>
                <a:schemeClr val="bg1"/>
              </a:solidFill>
            </a:rPr>
            <a:t> </a:t>
          </a:r>
          <a:r>
            <a:rPr lang="en-IN" sz="1200" kern="1200" dirty="0" err="1">
              <a:solidFill>
                <a:schemeClr val="bg1"/>
              </a:solidFill>
            </a:rPr>
            <a:t>उद्देश्य</a:t>
          </a:r>
          <a:endParaRPr lang="en-IN" sz="1200" kern="1200" dirty="0">
            <a:solidFill>
              <a:schemeClr val="bg1"/>
            </a:solidFill>
          </a:endParaRPr>
        </a:p>
      </dsp:txBody>
      <dsp:txXfrm>
        <a:off x="4601370" y="1396311"/>
        <a:ext cx="959210" cy="959210"/>
      </dsp:txXfrm>
    </dsp:sp>
    <dsp:sp modelId="{65C68F50-9E70-4BED-B61C-84943860B343}">
      <dsp:nvSpPr>
        <dsp:cNvPr id="0" name=""/>
        <dsp:cNvSpPr/>
      </dsp:nvSpPr>
      <dsp:spPr>
        <a:xfrm rot="6480000">
          <a:off x="4589620" y="2605334"/>
          <a:ext cx="359947" cy="4578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IN" sz="1200" kern="1200">
            <a:solidFill>
              <a:schemeClr val="bg1"/>
            </a:solidFill>
          </a:endParaRPr>
        </a:p>
      </dsp:txBody>
      <dsp:txXfrm rot="10800000">
        <a:off x="4660296" y="2645551"/>
        <a:ext cx="251963" cy="274696"/>
      </dsp:txXfrm>
    </dsp:sp>
    <dsp:sp modelId="{F2067653-5A89-472A-8FE3-B6D47A6DC5B9}">
      <dsp:nvSpPr>
        <dsp:cNvPr id="0" name=""/>
        <dsp:cNvSpPr/>
      </dsp:nvSpPr>
      <dsp:spPr>
        <a:xfrm>
          <a:off x="3773653" y="3133694"/>
          <a:ext cx="1356528" cy="135652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endParaRPr lang="en-IN" sz="1200" kern="1200" dirty="0">
            <a:solidFill>
              <a:schemeClr val="bg1"/>
            </a:solidFill>
          </a:endParaRPr>
        </a:p>
        <a:p>
          <a:pPr marL="0" lvl="0" indent="0" algn="ctr" defTabSz="533400">
            <a:lnSpc>
              <a:spcPct val="90000"/>
            </a:lnSpc>
            <a:spcBef>
              <a:spcPct val="0"/>
            </a:spcBef>
            <a:spcAft>
              <a:spcPct val="35000"/>
            </a:spcAft>
            <a:buNone/>
          </a:pPr>
          <a:r>
            <a:rPr lang="en-IN" sz="1200" kern="1200" dirty="0">
              <a:solidFill>
                <a:schemeClr val="bg1"/>
              </a:solidFill>
            </a:rPr>
            <a:t>2.</a:t>
          </a:r>
          <a:r>
            <a:rPr lang="en-IN" sz="1200" b="1" kern="1200" dirty="0">
              <a:solidFill>
                <a:schemeClr val="bg1"/>
              </a:solidFill>
            </a:rPr>
            <a:t>प्रतिभूति </a:t>
          </a:r>
          <a:r>
            <a:rPr lang="en-IN" sz="1200" b="1" kern="1200" dirty="0" err="1">
              <a:solidFill>
                <a:schemeClr val="bg1"/>
              </a:solidFill>
            </a:rPr>
            <a:t>बाजार</a:t>
          </a:r>
          <a:r>
            <a:rPr lang="en-IN" sz="1200" b="1" kern="1200" dirty="0">
              <a:solidFill>
                <a:schemeClr val="bg1"/>
              </a:solidFill>
            </a:rPr>
            <a:t> </a:t>
          </a:r>
          <a:r>
            <a:rPr lang="en-IN" sz="1200" b="1" kern="1200" dirty="0" err="1">
              <a:solidFill>
                <a:schemeClr val="bg1"/>
              </a:solidFill>
            </a:rPr>
            <a:t>का</a:t>
          </a:r>
          <a:r>
            <a:rPr lang="en-IN" sz="1200" b="1" kern="1200" dirty="0">
              <a:solidFill>
                <a:schemeClr val="bg1"/>
              </a:solidFill>
            </a:rPr>
            <a:t> </a:t>
          </a:r>
          <a:r>
            <a:rPr lang="en-IN" sz="1200" b="1" kern="1200" dirty="0" err="1">
              <a:solidFill>
                <a:schemeClr val="bg1"/>
              </a:solidFill>
            </a:rPr>
            <a:t>विनियमन</a:t>
          </a:r>
          <a:r>
            <a:rPr lang="en-IN" sz="1200" b="1" kern="1200" dirty="0">
              <a:solidFill>
                <a:schemeClr val="bg1"/>
              </a:solidFill>
            </a:rPr>
            <a:t> </a:t>
          </a:r>
          <a:r>
            <a:rPr lang="en-IN" sz="1200" b="1" kern="1200" dirty="0" err="1">
              <a:solidFill>
                <a:schemeClr val="bg1"/>
              </a:solidFill>
            </a:rPr>
            <a:t>और</a:t>
          </a:r>
          <a:r>
            <a:rPr lang="en-IN" sz="1200" b="1" kern="1200" dirty="0">
              <a:solidFill>
                <a:schemeClr val="bg1"/>
              </a:solidFill>
            </a:rPr>
            <a:t> </a:t>
          </a:r>
          <a:r>
            <a:rPr lang="en-IN" sz="1200" b="1" kern="1200" dirty="0" err="1">
              <a:solidFill>
                <a:schemeClr val="bg1"/>
              </a:solidFill>
            </a:rPr>
            <a:t>विकास</a:t>
          </a:r>
          <a:r>
            <a:rPr lang="en-IN" sz="1200" kern="1200" dirty="0">
              <a:solidFill>
                <a:schemeClr val="bg1"/>
              </a:solidFill>
            </a:rPr>
            <a:t>:</a:t>
          </a:r>
        </a:p>
      </dsp:txBody>
      <dsp:txXfrm>
        <a:off x="3972312" y="3332353"/>
        <a:ext cx="959210" cy="959210"/>
      </dsp:txXfrm>
    </dsp:sp>
    <dsp:sp modelId="{EEDA63F9-AF4E-4B84-829D-306DB0288F43}">
      <dsp:nvSpPr>
        <dsp:cNvPr id="0" name=""/>
        <dsp:cNvSpPr/>
      </dsp:nvSpPr>
      <dsp:spPr>
        <a:xfrm rot="10800000">
          <a:off x="3264293" y="3583044"/>
          <a:ext cx="359947" cy="4578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IN" sz="1200" kern="1200">
            <a:solidFill>
              <a:schemeClr val="bg1"/>
            </a:solidFill>
          </a:endParaRPr>
        </a:p>
      </dsp:txBody>
      <dsp:txXfrm rot="10800000">
        <a:off x="3372277" y="3674610"/>
        <a:ext cx="251963" cy="274696"/>
      </dsp:txXfrm>
    </dsp:sp>
    <dsp:sp modelId="{064411B3-0EFE-4801-B7E1-89657AEF485C}">
      <dsp:nvSpPr>
        <dsp:cNvPr id="0" name=""/>
        <dsp:cNvSpPr/>
      </dsp:nvSpPr>
      <dsp:spPr>
        <a:xfrm>
          <a:off x="1737978" y="3133694"/>
          <a:ext cx="1356528" cy="135652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IN" sz="1200" b="1" kern="1200">
              <a:solidFill>
                <a:schemeClr val="bg1"/>
              </a:solidFill>
            </a:rPr>
            <a:t>निष्पक्ष प्रथाओं और आचार संहिता को बढ़ावा देना</a:t>
          </a:r>
          <a:r>
            <a:rPr lang="en-IN" sz="1200" kern="1200">
              <a:solidFill>
                <a:schemeClr val="bg1"/>
              </a:solidFill>
            </a:rPr>
            <a:t>:</a:t>
          </a:r>
          <a:endParaRPr lang="en-IN" sz="1200" kern="1200" dirty="0">
            <a:solidFill>
              <a:schemeClr val="bg1"/>
            </a:solidFill>
          </a:endParaRPr>
        </a:p>
      </dsp:txBody>
      <dsp:txXfrm>
        <a:off x="1936637" y="3332353"/>
        <a:ext cx="959210" cy="959210"/>
      </dsp:txXfrm>
    </dsp:sp>
    <dsp:sp modelId="{00625888-39AA-4EAC-8651-2EC0C6B4F3E0}">
      <dsp:nvSpPr>
        <dsp:cNvPr id="0" name=""/>
        <dsp:cNvSpPr/>
      </dsp:nvSpPr>
      <dsp:spPr>
        <a:xfrm rot="15151237">
          <a:off x="1931800" y="2619885"/>
          <a:ext cx="362280" cy="4578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IN" sz="1200" kern="1200">
            <a:solidFill>
              <a:schemeClr val="bg1"/>
            </a:solidFill>
          </a:endParaRPr>
        </a:p>
      </dsp:txBody>
      <dsp:txXfrm rot="10800000">
        <a:off x="2002464" y="2763284"/>
        <a:ext cx="253596" cy="274696"/>
      </dsp:txXfrm>
    </dsp:sp>
    <dsp:sp modelId="{CDA5039C-4A83-4A1F-8802-81665CD42846}">
      <dsp:nvSpPr>
        <dsp:cNvPr id="0" name=""/>
        <dsp:cNvSpPr/>
      </dsp:nvSpPr>
      <dsp:spPr>
        <a:xfrm>
          <a:off x="1125215" y="1187817"/>
          <a:ext cx="1356528" cy="1356528"/>
        </a:xfrm>
        <a:prstGeom prst="ellipse">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533400">
            <a:lnSpc>
              <a:spcPct val="90000"/>
            </a:lnSpc>
            <a:spcBef>
              <a:spcPct val="0"/>
            </a:spcBef>
            <a:spcAft>
              <a:spcPct val="35000"/>
            </a:spcAft>
            <a:buNone/>
          </a:pPr>
          <a:r>
            <a:rPr lang="en-IN" sz="1200" b="1" kern="1200" dirty="0" err="1">
              <a:solidFill>
                <a:schemeClr val="bg1"/>
              </a:solidFill>
            </a:rPr>
            <a:t>धोखाधड़ी</a:t>
          </a:r>
          <a:r>
            <a:rPr lang="en-IN" sz="1200" b="1" kern="1200" dirty="0">
              <a:solidFill>
                <a:schemeClr val="bg1"/>
              </a:solidFill>
            </a:rPr>
            <a:t> </a:t>
          </a:r>
          <a:r>
            <a:rPr lang="en-IN" sz="1200" b="1" kern="1200" dirty="0" err="1">
              <a:solidFill>
                <a:schemeClr val="bg1"/>
              </a:solidFill>
            </a:rPr>
            <a:t>और</a:t>
          </a:r>
          <a:r>
            <a:rPr lang="en-IN" sz="1200" b="1" kern="1200" dirty="0">
              <a:solidFill>
                <a:schemeClr val="bg1"/>
              </a:solidFill>
            </a:rPr>
            <a:t> </a:t>
          </a:r>
          <a:r>
            <a:rPr lang="en-IN" sz="1200" b="1" kern="1200" dirty="0" err="1">
              <a:solidFill>
                <a:schemeClr val="bg1"/>
              </a:solidFill>
            </a:rPr>
            <a:t>अनुचित</a:t>
          </a:r>
          <a:r>
            <a:rPr lang="en-IN" sz="1200" b="1" kern="1200" dirty="0">
              <a:solidFill>
                <a:schemeClr val="bg1"/>
              </a:solidFill>
            </a:rPr>
            <a:t> </a:t>
          </a:r>
          <a:r>
            <a:rPr lang="en-IN" sz="1200" b="1" kern="1200" dirty="0" err="1">
              <a:solidFill>
                <a:schemeClr val="bg1"/>
              </a:solidFill>
            </a:rPr>
            <a:t>व्यापार</a:t>
          </a:r>
          <a:r>
            <a:rPr lang="en-IN" sz="1200" b="1" kern="1200" dirty="0">
              <a:solidFill>
                <a:schemeClr val="bg1"/>
              </a:solidFill>
            </a:rPr>
            <a:t> </a:t>
          </a:r>
          <a:endParaRPr lang="en-IN" sz="1200" kern="1200" dirty="0">
            <a:solidFill>
              <a:schemeClr val="bg1"/>
            </a:solidFill>
          </a:endParaRPr>
        </a:p>
      </dsp:txBody>
      <dsp:txXfrm>
        <a:off x="1323874" y="1386476"/>
        <a:ext cx="959210" cy="959210"/>
      </dsp:txXfrm>
    </dsp:sp>
    <dsp:sp modelId="{ACBBC9DA-CD9F-4409-84D9-3A59C1C8CAC2}">
      <dsp:nvSpPr>
        <dsp:cNvPr id="0" name=""/>
        <dsp:cNvSpPr/>
      </dsp:nvSpPr>
      <dsp:spPr>
        <a:xfrm rot="19519719">
          <a:off x="2457933" y="1052185"/>
          <a:ext cx="382542" cy="45782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533400">
            <a:lnSpc>
              <a:spcPct val="90000"/>
            </a:lnSpc>
            <a:spcBef>
              <a:spcPct val="0"/>
            </a:spcBef>
            <a:spcAft>
              <a:spcPct val="35000"/>
            </a:spcAft>
            <a:buNone/>
          </a:pPr>
          <a:endParaRPr lang="en-IN" sz="1200" kern="1200">
            <a:solidFill>
              <a:schemeClr val="bg1"/>
            </a:solidFill>
          </a:endParaRPr>
        </a:p>
      </dsp:txBody>
      <dsp:txXfrm>
        <a:off x="2468122" y="1176394"/>
        <a:ext cx="267779" cy="27469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3726AA-12C5-4D9B-8FE4-EC13C5867E49}">
      <dsp:nvSpPr>
        <dsp:cNvPr id="0" name=""/>
        <dsp:cNvSpPr/>
      </dsp:nvSpPr>
      <dsp:spPr>
        <a:xfrm rot="16200000">
          <a:off x="1022879" y="-1022879"/>
          <a:ext cx="2688166" cy="4733925"/>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99568" rIns="99568" bIns="99568" numCol="1" spcCol="1270" anchor="ctr" anchorCtr="0">
          <a:noAutofit/>
        </a:bodyPr>
        <a:lstStyle/>
        <a:p>
          <a:pPr marL="0" lvl="0" indent="0" algn="ctr" defTabSz="622300">
            <a:lnSpc>
              <a:spcPct val="90000"/>
            </a:lnSpc>
            <a:spcBef>
              <a:spcPct val="0"/>
            </a:spcBef>
            <a:spcAft>
              <a:spcPct val="35000"/>
            </a:spcAft>
            <a:buFont typeface="Wingdings" panose="05000000000000000000" pitchFamily="2" charset="2"/>
            <a:buNone/>
          </a:pPr>
          <a:r>
            <a:rPr lang="en-IN" sz="1400" b="1" kern="1200" dirty="0">
              <a:solidFill>
                <a:schemeClr val="tx1"/>
              </a:solidFill>
            </a:rPr>
            <a:t> </a:t>
          </a:r>
        </a:p>
        <a:p>
          <a:pPr marL="0" lvl="0" indent="0" algn="ctr" defTabSz="622300">
            <a:lnSpc>
              <a:spcPct val="90000"/>
            </a:lnSpc>
            <a:spcBef>
              <a:spcPct val="0"/>
            </a:spcBef>
            <a:spcAft>
              <a:spcPct val="35000"/>
            </a:spcAft>
            <a:buFont typeface="Wingdings" panose="05000000000000000000" pitchFamily="2" charset="2"/>
            <a:buNone/>
          </a:pPr>
          <a:endParaRPr lang="en-IN" sz="1400" b="1" kern="1200" dirty="0">
            <a:solidFill>
              <a:schemeClr val="tx1"/>
            </a:solidFill>
          </a:endParaRPr>
        </a:p>
        <a:p>
          <a:pPr marL="0" lvl="0" indent="0" algn="ctr" defTabSz="622300">
            <a:lnSpc>
              <a:spcPct val="90000"/>
            </a:lnSpc>
            <a:spcBef>
              <a:spcPct val="0"/>
            </a:spcBef>
            <a:spcAft>
              <a:spcPct val="35000"/>
            </a:spcAft>
            <a:buFont typeface="Wingdings" panose="05000000000000000000" pitchFamily="2" charset="2"/>
            <a:buNone/>
          </a:pPr>
          <a:endParaRPr lang="en-IN" sz="1400" b="1" kern="1200" dirty="0">
            <a:solidFill>
              <a:schemeClr val="tx1"/>
            </a:solidFill>
          </a:endParaRPr>
        </a:p>
        <a:p>
          <a:pPr marL="0" lvl="0" indent="0" algn="ctr" defTabSz="622300">
            <a:lnSpc>
              <a:spcPct val="90000"/>
            </a:lnSpc>
            <a:spcBef>
              <a:spcPct val="0"/>
            </a:spcBef>
            <a:spcAft>
              <a:spcPct val="35000"/>
            </a:spcAft>
            <a:buFont typeface="Wingdings" panose="05000000000000000000" pitchFamily="2" charset="2"/>
            <a:buNone/>
          </a:pPr>
          <a:r>
            <a:rPr lang="en-IN" sz="2000" b="1" kern="1200" dirty="0" err="1">
              <a:solidFill>
                <a:schemeClr val="tx1"/>
              </a:solidFill>
            </a:rPr>
            <a:t>निवेशकों</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हितों</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रक्षा</a:t>
          </a:r>
          <a:r>
            <a:rPr lang="en-IN" sz="2000" b="1" kern="1200" dirty="0">
              <a:solidFill>
                <a:schemeClr val="tx1"/>
              </a:solidFill>
            </a:rPr>
            <a:t> </a:t>
          </a:r>
          <a:r>
            <a:rPr lang="en-IN" sz="2000" b="1" kern="1200" dirty="0" err="1">
              <a:solidFill>
                <a:schemeClr val="tx1"/>
              </a:solidFill>
            </a:rPr>
            <a:t>करना</a:t>
          </a:r>
          <a:r>
            <a:rPr lang="en-IN" sz="2000" b="1" kern="1200" dirty="0">
              <a:solidFill>
                <a:schemeClr val="tx1"/>
              </a:solidFill>
            </a:rPr>
            <a:t>, </a:t>
          </a:r>
          <a:r>
            <a:rPr lang="en-IN" sz="2000" b="1" kern="1200" dirty="0" err="1">
              <a:solidFill>
                <a:schemeClr val="tx1"/>
              </a:solidFill>
            </a:rPr>
            <a:t>पूंजी</a:t>
          </a:r>
          <a:r>
            <a:rPr lang="en-IN" sz="2000" b="1" kern="1200" dirty="0">
              <a:solidFill>
                <a:schemeClr val="tx1"/>
              </a:solidFill>
            </a:rPr>
            <a:t> </a:t>
          </a:r>
          <a:r>
            <a:rPr lang="en-IN" sz="2000" b="1" kern="1200" dirty="0" err="1">
              <a:solidFill>
                <a:schemeClr val="tx1"/>
              </a:solidFill>
            </a:rPr>
            <a:t>बाजार</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बढ़ावा</a:t>
          </a:r>
          <a:r>
            <a:rPr lang="en-IN" sz="2000" b="1" kern="1200" dirty="0">
              <a:solidFill>
                <a:schemeClr val="tx1"/>
              </a:solidFill>
            </a:rPr>
            <a:t> </a:t>
          </a:r>
          <a:r>
            <a:rPr lang="en-IN" sz="2000" b="1" kern="1200" dirty="0" err="1">
              <a:solidFill>
                <a:schemeClr val="tx1"/>
              </a:solidFill>
            </a:rPr>
            <a:t>देना</a:t>
          </a:r>
          <a:r>
            <a:rPr lang="en-IN" sz="2000" b="1" kern="1200" dirty="0">
              <a:solidFill>
                <a:schemeClr val="tx1"/>
              </a:solidFill>
            </a:rPr>
            <a:t> </a:t>
          </a:r>
          <a:r>
            <a:rPr lang="en-IN" sz="2000" b="1" kern="1200" dirty="0" err="1">
              <a:solidFill>
                <a:schemeClr val="tx1"/>
              </a:solidFill>
            </a:rPr>
            <a:t>और</a:t>
          </a:r>
          <a:r>
            <a:rPr lang="en-IN" sz="2000" b="1" kern="1200" dirty="0">
              <a:solidFill>
                <a:schemeClr val="tx1"/>
              </a:solidFill>
            </a:rPr>
            <a:t> </a:t>
          </a:r>
          <a:r>
            <a:rPr lang="en-IN" sz="2000" b="1" kern="1200" dirty="0" err="1">
              <a:solidFill>
                <a:schemeClr val="tx1"/>
              </a:solidFill>
            </a:rPr>
            <a:t>विनियमित</a:t>
          </a:r>
          <a:r>
            <a:rPr lang="en-IN" sz="2000" b="1" kern="1200" dirty="0">
              <a:solidFill>
                <a:schemeClr val="tx1"/>
              </a:solidFill>
            </a:rPr>
            <a:t> </a:t>
          </a:r>
          <a:r>
            <a:rPr lang="en-IN" sz="2000" b="1" kern="1200" dirty="0" err="1">
              <a:solidFill>
                <a:schemeClr val="tx1"/>
              </a:solidFill>
            </a:rPr>
            <a:t>करना</a:t>
          </a:r>
          <a:r>
            <a:rPr lang="en-IN" sz="2000" b="1" kern="1200" dirty="0">
              <a:solidFill>
                <a:schemeClr val="tx1"/>
              </a:solidFill>
            </a:rPr>
            <a:t>, </a:t>
          </a:r>
          <a:r>
            <a:rPr lang="en-IN" sz="2000" b="1" kern="1200" dirty="0" err="1">
              <a:solidFill>
                <a:schemeClr val="tx1"/>
              </a:solidFill>
            </a:rPr>
            <a:t>और</a:t>
          </a:r>
          <a:r>
            <a:rPr lang="en-IN" sz="2000" b="1" kern="1200" dirty="0">
              <a:solidFill>
                <a:schemeClr val="tx1"/>
              </a:solidFill>
            </a:rPr>
            <a:t> </a:t>
          </a:r>
          <a:r>
            <a:rPr lang="en-IN" sz="2000" b="1" kern="1200" dirty="0" err="1">
              <a:solidFill>
                <a:schemeClr val="tx1"/>
              </a:solidFill>
            </a:rPr>
            <a:t>प्रतिभूतियों</a:t>
          </a:r>
          <a:r>
            <a:rPr lang="en-IN" sz="2000" b="1" kern="1200" dirty="0">
              <a:solidFill>
                <a:schemeClr val="tx1"/>
              </a:solidFill>
            </a:rPr>
            <a:t> </a:t>
          </a:r>
          <a:r>
            <a:rPr lang="en-IN" sz="2000" b="1" kern="1200" dirty="0" err="1">
              <a:solidFill>
                <a:schemeClr val="tx1"/>
              </a:solidFill>
            </a:rPr>
            <a:t>में</a:t>
          </a:r>
          <a:r>
            <a:rPr lang="en-IN" sz="2000" b="1" kern="1200" dirty="0">
              <a:solidFill>
                <a:schemeClr val="tx1"/>
              </a:solidFill>
            </a:rPr>
            <a:t> </a:t>
          </a:r>
          <a:r>
            <a:rPr lang="en-IN" sz="2000" b="1" kern="1200" dirty="0" err="1">
              <a:solidFill>
                <a:schemeClr val="tx1"/>
              </a:solidFill>
            </a:rPr>
            <a:t>धोखाधड़ी</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रोकना</a:t>
          </a:r>
          <a:r>
            <a:rPr lang="en-IN" sz="2000" b="1" kern="1200" dirty="0">
              <a:solidFill>
                <a:schemeClr val="tx1"/>
              </a:solidFill>
            </a:rPr>
            <a:t>। </a:t>
          </a:r>
          <a:r>
            <a:rPr lang="en-IN" sz="2000" b="1" kern="1200" dirty="0" err="1">
              <a:solidFill>
                <a:schemeClr val="tx1"/>
              </a:solidFill>
            </a:rPr>
            <a:t>इसके</a:t>
          </a:r>
          <a:r>
            <a:rPr lang="en-IN" sz="2000" b="1" kern="1200" dirty="0">
              <a:solidFill>
                <a:schemeClr val="tx1"/>
              </a:solidFill>
            </a:rPr>
            <a:t> </a:t>
          </a:r>
          <a:r>
            <a:rPr lang="en-IN" sz="2000" b="1" kern="1200" dirty="0" err="1">
              <a:solidFill>
                <a:schemeClr val="tx1"/>
              </a:solidFill>
            </a:rPr>
            <a:t>तहत</a:t>
          </a:r>
          <a:r>
            <a:rPr lang="en-IN" sz="2000" b="1" kern="1200" dirty="0">
              <a:solidFill>
                <a:schemeClr val="tx1"/>
              </a:solidFill>
            </a:rPr>
            <a:t>, </a:t>
          </a:r>
          <a:r>
            <a:rPr lang="en-IN" sz="2000" b="1" kern="1200" dirty="0" err="1">
              <a:solidFill>
                <a:schemeClr val="tx1"/>
              </a:solidFill>
            </a:rPr>
            <a:t>सेबी</a:t>
          </a:r>
          <a:r>
            <a:rPr lang="en-IN" sz="2000" b="1" kern="1200" dirty="0">
              <a:solidFill>
                <a:schemeClr val="tx1"/>
              </a:solidFill>
            </a:rPr>
            <a:t> </a:t>
          </a:r>
          <a:r>
            <a:rPr lang="en-IN" sz="2000" b="1" kern="1200" dirty="0" err="1">
              <a:solidFill>
                <a:schemeClr val="tx1"/>
              </a:solidFill>
            </a:rPr>
            <a:t>स्टॉक</a:t>
          </a:r>
          <a:r>
            <a:rPr lang="en-IN" sz="2000" b="1" kern="1200" dirty="0">
              <a:solidFill>
                <a:schemeClr val="tx1"/>
              </a:solidFill>
            </a:rPr>
            <a:t> </a:t>
          </a:r>
          <a:r>
            <a:rPr lang="en-IN" sz="2000" b="1" kern="1200" dirty="0" err="1">
              <a:solidFill>
                <a:schemeClr val="tx1"/>
              </a:solidFill>
            </a:rPr>
            <a:t>एक्सचेंज</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नियंत्रित</a:t>
          </a:r>
          <a:r>
            <a:rPr lang="en-IN" sz="2000" b="1" kern="1200" dirty="0">
              <a:solidFill>
                <a:schemeClr val="tx1"/>
              </a:solidFill>
            </a:rPr>
            <a:t> </a:t>
          </a:r>
          <a:r>
            <a:rPr lang="en-IN" sz="2000" b="1" kern="1200" dirty="0" err="1">
              <a:solidFill>
                <a:schemeClr val="tx1"/>
              </a:solidFill>
            </a:rPr>
            <a:t>करता</a:t>
          </a:r>
          <a:r>
            <a:rPr lang="en-IN" sz="2000" b="1" kern="1200" dirty="0">
              <a:solidFill>
                <a:schemeClr val="tx1"/>
              </a:solidFill>
            </a:rPr>
            <a:t> </a:t>
          </a:r>
          <a:r>
            <a:rPr lang="en-IN" sz="2000" b="1" kern="1200" dirty="0" err="1">
              <a:solidFill>
                <a:schemeClr val="tx1"/>
              </a:solidFill>
            </a:rPr>
            <a:t>है</a:t>
          </a:r>
          <a:r>
            <a:rPr lang="en-IN" sz="2000" b="1" kern="1200" dirty="0">
              <a:solidFill>
                <a:schemeClr val="tx1"/>
              </a:solidFill>
            </a:rPr>
            <a:t>, </a:t>
          </a:r>
        </a:p>
      </dsp:txBody>
      <dsp:txXfrm rot="5400000">
        <a:off x="0" y="0"/>
        <a:ext cx="4733925" cy="2016124"/>
      </dsp:txXfrm>
    </dsp:sp>
    <dsp:sp modelId="{0FC2D2CA-6CD5-42FA-B0F5-3B206AA57F49}">
      <dsp:nvSpPr>
        <dsp:cNvPr id="0" name=""/>
        <dsp:cNvSpPr/>
      </dsp:nvSpPr>
      <dsp:spPr>
        <a:xfrm>
          <a:off x="4733925" y="0"/>
          <a:ext cx="4733925" cy="2688166"/>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Font typeface="Wingdings" panose="05000000000000000000" pitchFamily="2" charset="2"/>
            <a:buNone/>
          </a:pPr>
          <a:r>
            <a:rPr lang="en-IN" sz="2000" kern="1200" dirty="0" err="1"/>
            <a:t>नियामक</a:t>
          </a:r>
          <a:r>
            <a:rPr lang="en-IN" sz="2000" kern="1200" dirty="0"/>
            <a:t> </a:t>
          </a:r>
          <a:r>
            <a:rPr lang="en-IN" sz="2000" kern="1200" dirty="0" err="1"/>
            <a:t>और</a:t>
          </a:r>
          <a:r>
            <a:rPr lang="en-IN" sz="2000" kern="1200" dirty="0"/>
            <a:t> </a:t>
          </a:r>
          <a:r>
            <a:rPr lang="en-IN" sz="2000" kern="1200" dirty="0" err="1"/>
            <a:t>विकासात्मक</a:t>
          </a:r>
          <a:r>
            <a:rPr lang="en-IN" sz="2000" kern="1200" dirty="0"/>
            <a:t> </a:t>
          </a:r>
          <a:r>
            <a:rPr lang="en-IN" sz="2000" kern="1200" dirty="0" err="1"/>
            <a:t>अधिकार</a:t>
          </a:r>
          <a:endParaRPr lang="en-IN" sz="2000" kern="1200" dirty="0"/>
        </a:p>
        <a:p>
          <a:pPr marL="0" lvl="0" indent="0" algn="ctr" defTabSz="889000">
            <a:lnSpc>
              <a:spcPct val="90000"/>
            </a:lnSpc>
            <a:spcBef>
              <a:spcPct val="0"/>
            </a:spcBef>
            <a:spcAft>
              <a:spcPct val="35000"/>
            </a:spcAft>
            <a:buFont typeface="Wingdings" panose="05000000000000000000" pitchFamily="2" charset="2"/>
            <a:buNone/>
          </a:pPr>
          <a:r>
            <a:rPr lang="en-IN" sz="2000" kern="1200" dirty="0" err="1"/>
            <a:t>बाजार</a:t>
          </a:r>
          <a:r>
            <a:rPr lang="en-IN" sz="2000" kern="1200" dirty="0"/>
            <a:t> </a:t>
          </a:r>
          <a:r>
            <a:rPr lang="en-IN" sz="2000" kern="1200" dirty="0" err="1"/>
            <a:t>को</a:t>
          </a:r>
          <a:r>
            <a:rPr lang="en-IN" sz="2000" kern="1200" dirty="0"/>
            <a:t> </a:t>
          </a:r>
          <a:r>
            <a:rPr lang="en-IN" sz="2000" kern="1200" dirty="0" err="1"/>
            <a:t>विनियमित</a:t>
          </a:r>
          <a:r>
            <a:rPr lang="en-IN" sz="2000" kern="1200" dirty="0"/>
            <a:t> </a:t>
          </a:r>
          <a:r>
            <a:rPr lang="en-IN" sz="2000" kern="1200" dirty="0" err="1"/>
            <a:t>करना</a:t>
          </a:r>
          <a:r>
            <a:rPr lang="en-IN" sz="2000" kern="1200" dirty="0"/>
            <a:t>: </a:t>
          </a:r>
          <a:r>
            <a:rPr lang="en-IN" sz="2000" kern="1200" dirty="0" err="1"/>
            <a:t>सेबी</a:t>
          </a:r>
          <a:r>
            <a:rPr lang="en-IN" sz="2000" kern="1200" dirty="0"/>
            <a:t> </a:t>
          </a:r>
          <a:r>
            <a:rPr lang="en-IN" sz="2000" kern="1200" dirty="0" err="1"/>
            <a:t>प्राथमिक</a:t>
          </a:r>
          <a:r>
            <a:rPr lang="en-IN" sz="2000" kern="1200" dirty="0"/>
            <a:t> </a:t>
          </a:r>
          <a:r>
            <a:rPr lang="en-IN" sz="2000" kern="1200" dirty="0" err="1"/>
            <a:t>और</a:t>
          </a:r>
          <a:r>
            <a:rPr lang="en-IN" sz="2000" kern="1200" dirty="0"/>
            <a:t> </a:t>
          </a:r>
          <a:r>
            <a:rPr lang="en-IN" sz="2000" kern="1200" dirty="0" err="1"/>
            <a:t>द्वितीयक</a:t>
          </a:r>
          <a:r>
            <a:rPr lang="en-IN" sz="2000" kern="1200" dirty="0"/>
            <a:t> </a:t>
          </a:r>
          <a:r>
            <a:rPr lang="en-IN" sz="2000" kern="1200" dirty="0" err="1"/>
            <a:t>दोनों</a:t>
          </a:r>
          <a:r>
            <a:rPr lang="en-IN" sz="2000" kern="1200" dirty="0"/>
            <a:t> </a:t>
          </a:r>
          <a:r>
            <a:rPr lang="en-IN" sz="2000" kern="1200" dirty="0" err="1"/>
            <a:t>प्रतिभूति</a:t>
          </a:r>
          <a:r>
            <a:rPr lang="en-IN" sz="2000" kern="1200" dirty="0"/>
            <a:t> </a:t>
          </a:r>
          <a:r>
            <a:rPr lang="en-IN" sz="2000" kern="1200" dirty="0" err="1"/>
            <a:t>बाजारों</a:t>
          </a:r>
          <a:r>
            <a:rPr lang="en-IN" sz="2000" kern="1200" dirty="0"/>
            <a:t> </a:t>
          </a:r>
          <a:r>
            <a:rPr lang="en-IN" sz="2000" kern="1200" dirty="0" err="1"/>
            <a:t>के</a:t>
          </a:r>
          <a:r>
            <a:rPr lang="en-IN" sz="2000" kern="1200" dirty="0"/>
            <a:t> </a:t>
          </a:r>
          <a:r>
            <a:rPr lang="en-IN" sz="2000" kern="1200" dirty="0" err="1"/>
            <a:t>लिए</a:t>
          </a:r>
          <a:r>
            <a:rPr lang="en-IN" sz="2000" kern="1200" dirty="0"/>
            <a:t> </a:t>
          </a:r>
          <a:r>
            <a:rPr lang="en-IN" sz="2000" kern="1200" dirty="0" err="1"/>
            <a:t>नियम</a:t>
          </a:r>
          <a:r>
            <a:rPr lang="en-IN" sz="2000" kern="1200" dirty="0"/>
            <a:t>, </a:t>
          </a:r>
          <a:r>
            <a:rPr lang="en-IN" sz="2000" kern="1200" dirty="0" err="1"/>
            <a:t>विनियम</a:t>
          </a:r>
          <a:r>
            <a:rPr lang="en-IN" sz="2000" kern="1200" dirty="0"/>
            <a:t> </a:t>
          </a:r>
          <a:r>
            <a:rPr lang="en-IN" sz="2000" kern="1200" dirty="0" err="1"/>
            <a:t>और</a:t>
          </a:r>
          <a:r>
            <a:rPr lang="en-IN" sz="2000" kern="1200" dirty="0"/>
            <a:t> </a:t>
          </a:r>
          <a:r>
            <a:rPr lang="en-IN" sz="2000" kern="1200" dirty="0" err="1"/>
            <a:t>दिशानिर्देश</a:t>
          </a:r>
          <a:r>
            <a:rPr lang="en-IN" sz="2000" kern="1200" dirty="0"/>
            <a:t> </a:t>
          </a:r>
          <a:r>
            <a:rPr lang="en-IN" sz="2000" kern="1200" dirty="0" err="1"/>
            <a:t>बनाने</a:t>
          </a:r>
          <a:r>
            <a:rPr lang="en-IN" sz="2000" kern="1200" dirty="0"/>
            <a:t> </a:t>
          </a:r>
          <a:r>
            <a:rPr lang="en-IN" sz="2000" kern="1200" dirty="0" err="1"/>
            <a:t>का</a:t>
          </a:r>
          <a:r>
            <a:rPr lang="en-IN" sz="2000" kern="1200" dirty="0"/>
            <a:t> </a:t>
          </a:r>
          <a:r>
            <a:rPr lang="en-IN" sz="2000" kern="1200" dirty="0" err="1"/>
            <a:t>अधिकार</a:t>
          </a:r>
          <a:r>
            <a:rPr lang="en-IN" sz="2000" kern="1200" dirty="0"/>
            <a:t> </a:t>
          </a:r>
          <a:r>
            <a:rPr lang="en-IN" sz="2000" kern="1200" dirty="0" err="1"/>
            <a:t>रखता</a:t>
          </a:r>
          <a:r>
            <a:rPr lang="en-IN" sz="2000" kern="1200" dirty="0"/>
            <a:t> </a:t>
          </a:r>
          <a:r>
            <a:rPr lang="en-IN" sz="2000" kern="1200" dirty="0" err="1"/>
            <a:t>है</a:t>
          </a:r>
          <a:r>
            <a:rPr lang="en-IN" sz="2000" kern="1200" dirty="0"/>
            <a:t>। </a:t>
          </a:r>
        </a:p>
      </dsp:txBody>
      <dsp:txXfrm>
        <a:off x="4733925" y="0"/>
        <a:ext cx="4733925" cy="2016124"/>
      </dsp:txXfrm>
    </dsp:sp>
    <dsp:sp modelId="{04804B3A-745C-4549-99E2-8FA45D21981F}">
      <dsp:nvSpPr>
        <dsp:cNvPr id="0" name=""/>
        <dsp:cNvSpPr/>
      </dsp:nvSpPr>
      <dsp:spPr>
        <a:xfrm rot="10800000">
          <a:off x="0" y="2688166"/>
          <a:ext cx="4733925" cy="2688166"/>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marL="0" lvl="0" indent="0" algn="ctr" defTabSz="1066800">
            <a:lnSpc>
              <a:spcPct val="90000"/>
            </a:lnSpc>
            <a:spcBef>
              <a:spcPct val="0"/>
            </a:spcBef>
            <a:spcAft>
              <a:spcPct val="35000"/>
            </a:spcAft>
            <a:buFont typeface="Wingdings" panose="05000000000000000000" pitchFamily="2" charset="2"/>
            <a:buNone/>
          </a:pPr>
          <a:r>
            <a:rPr lang="en-IN" sz="2400" kern="1200" dirty="0" err="1"/>
            <a:t>मध्यस्थों</a:t>
          </a:r>
          <a:r>
            <a:rPr lang="en-IN" sz="2400" kern="1200" dirty="0"/>
            <a:t> </a:t>
          </a:r>
          <a:r>
            <a:rPr lang="en-IN" sz="2400" kern="1200" dirty="0" err="1"/>
            <a:t>का</a:t>
          </a:r>
          <a:r>
            <a:rPr lang="en-IN" sz="2400" kern="1200" dirty="0"/>
            <a:t> </a:t>
          </a:r>
          <a:r>
            <a:rPr lang="en-IN" sz="2400" kern="1200" dirty="0" err="1"/>
            <a:t>पंजीकरण</a:t>
          </a:r>
          <a:r>
            <a:rPr lang="en-IN" sz="2400" kern="1200" dirty="0"/>
            <a:t> </a:t>
          </a:r>
          <a:r>
            <a:rPr lang="en-IN" sz="2400" kern="1200" dirty="0" err="1"/>
            <a:t>और</a:t>
          </a:r>
          <a:r>
            <a:rPr lang="en-IN" sz="2400" kern="1200" dirty="0"/>
            <a:t> </a:t>
          </a:r>
          <a:r>
            <a:rPr lang="en-IN" sz="2400" kern="1200" dirty="0" err="1"/>
            <a:t>विनियमन</a:t>
          </a:r>
          <a:r>
            <a:rPr lang="en-IN" sz="2400" kern="1200" dirty="0"/>
            <a:t>: </a:t>
          </a:r>
          <a:r>
            <a:rPr lang="en-IN" sz="2400" kern="1200" dirty="0" err="1"/>
            <a:t>यह</a:t>
          </a:r>
          <a:r>
            <a:rPr lang="en-IN" sz="2400" kern="1200" dirty="0"/>
            <a:t> </a:t>
          </a:r>
          <a:r>
            <a:rPr lang="en-IN" sz="2400" kern="1200" dirty="0" err="1"/>
            <a:t>स्टॉक</a:t>
          </a:r>
          <a:r>
            <a:rPr lang="en-IN" sz="2400" kern="1200" dirty="0"/>
            <a:t> </a:t>
          </a:r>
          <a:r>
            <a:rPr lang="en-IN" sz="2400" kern="1200" dirty="0" err="1"/>
            <a:t>ब्रोकर्स</a:t>
          </a:r>
          <a:r>
            <a:rPr lang="en-IN" sz="2400" kern="1200" dirty="0"/>
            <a:t>, </a:t>
          </a:r>
          <a:r>
            <a:rPr lang="en-IN" sz="2400" kern="1200" dirty="0" err="1"/>
            <a:t>मर्चेंट</a:t>
          </a:r>
          <a:r>
            <a:rPr lang="en-IN" sz="2400" kern="1200" dirty="0"/>
            <a:t> </a:t>
          </a:r>
          <a:r>
            <a:rPr lang="en-IN" sz="2400" kern="1200" dirty="0" err="1"/>
            <a:t>बैंकरों</a:t>
          </a:r>
          <a:r>
            <a:rPr lang="en-IN" sz="2400" kern="1200" dirty="0"/>
            <a:t>, </a:t>
          </a:r>
          <a:r>
            <a:rPr lang="en-IN" sz="2400" kern="1200" dirty="0" err="1"/>
            <a:t>और</a:t>
          </a:r>
          <a:r>
            <a:rPr lang="en-IN" sz="2400" kern="1200" dirty="0"/>
            <a:t> </a:t>
          </a:r>
          <a:r>
            <a:rPr lang="en-IN" sz="2400" kern="1200" dirty="0" err="1"/>
            <a:t>अन्य</a:t>
          </a:r>
          <a:r>
            <a:rPr lang="en-IN" sz="2400" kern="1200" dirty="0"/>
            <a:t> </a:t>
          </a:r>
          <a:r>
            <a:rPr lang="en-IN" sz="2400" kern="1200" dirty="0" err="1"/>
            <a:t>बिचौलियों</a:t>
          </a:r>
          <a:r>
            <a:rPr lang="en-IN" sz="2400" kern="1200" dirty="0"/>
            <a:t> </a:t>
          </a:r>
          <a:r>
            <a:rPr lang="en-IN" sz="2400" kern="1200" dirty="0" err="1"/>
            <a:t>को</a:t>
          </a:r>
          <a:r>
            <a:rPr lang="en-IN" sz="2400" kern="1200" dirty="0"/>
            <a:t> </a:t>
          </a:r>
          <a:r>
            <a:rPr lang="en-IN" sz="2400" kern="1200" dirty="0" err="1"/>
            <a:t>पंजीकृत</a:t>
          </a:r>
          <a:r>
            <a:rPr lang="en-IN" sz="2400" kern="1200" dirty="0"/>
            <a:t> </a:t>
          </a:r>
          <a:r>
            <a:rPr lang="en-IN" sz="2400" kern="1200" dirty="0" err="1"/>
            <a:t>और</a:t>
          </a:r>
          <a:r>
            <a:rPr lang="en-IN" sz="2400" kern="1200" dirty="0"/>
            <a:t> </a:t>
          </a:r>
          <a:r>
            <a:rPr lang="en-IN" sz="2400" kern="1200" dirty="0" err="1"/>
            <a:t>विनियमित</a:t>
          </a:r>
          <a:r>
            <a:rPr lang="en-IN" sz="2400" kern="1200" dirty="0"/>
            <a:t> </a:t>
          </a:r>
          <a:r>
            <a:rPr lang="en-IN" sz="2400" kern="1200" dirty="0" err="1"/>
            <a:t>करता</a:t>
          </a:r>
          <a:r>
            <a:rPr lang="en-IN" sz="2400" kern="1200" dirty="0"/>
            <a:t> </a:t>
          </a:r>
          <a:r>
            <a:rPr lang="en-IN" sz="2400" kern="1200" dirty="0" err="1"/>
            <a:t>है</a:t>
          </a:r>
          <a:r>
            <a:rPr lang="en-IN" sz="2400" kern="1200" dirty="0"/>
            <a:t>। </a:t>
          </a:r>
        </a:p>
      </dsp:txBody>
      <dsp:txXfrm rot="10800000">
        <a:off x="0" y="3360208"/>
        <a:ext cx="4733925" cy="2016124"/>
      </dsp:txXfrm>
    </dsp:sp>
    <dsp:sp modelId="{03199CAE-2BC9-4087-9C2C-ED9D756BD98F}">
      <dsp:nvSpPr>
        <dsp:cNvPr id="0" name=""/>
        <dsp:cNvSpPr/>
      </dsp:nvSpPr>
      <dsp:spPr>
        <a:xfrm rot="5400000">
          <a:off x="5756804" y="1665287"/>
          <a:ext cx="2688166" cy="4733925"/>
        </a:xfrm>
        <a:prstGeom prst="round1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42240" tIns="142240" rIns="142240" bIns="142240" numCol="1" spcCol="1270" anchor="ctr" anchorCtr="0">
          <a:noAutofit/>
        </a:bodyPr>
        <a:lstStyle/>
        <a:p>
          <a:pPr marL="0" lvl="0" indent="0" algn="ctr" defTabSz="889000">
            <a:lnSpc>
              <a:spcPct val="90000"/>
            </a:lnSpc>
            <a:spcBef>
              <a:spcPct val="0"/>
            </a:spcBef>
            <a:spcAft>
              <a:spcPct val="35000"/>
            </a:spcAft>
            <a:buNone/>
          </a:pPr>
          <a:r>
            <a:rPr lang="en-IN" sz="2000" b="1" kern="1200" dirty="0" err="1">
              <a:solidFill>
                <a:schemeClr val="tx1"/>
              </a:solidFill>
            </a:rPr>
            <a:t>ब्रोकर्स</a:t>
          </a:r>
          <a:r>
            <a:rPr lang="en-IN" sz="2000" b="1" kern="1200" dirty="0">
              <a:solidFill>
                <a:schemeClr val="tx1"/>
              </a:solidFill>
            </a:rPr>
            <a:t> </a:t>
          </a:r>
          <a:r>
            <a:rPr lang="en-IN" sz="2000" b="1" kern="1200" dirty="0" err="1">
              <a:solidFill>
                <a:schemeClr val="tx1"/>
              </a:solidFill>
            </a:rPr>
            <a:t>और</a:t>
          </a:r>
          <a:r>
            <a:rPr lang="en-IN" sz="2000" b="1" kern="1200" dirty="0">
              <a:solidFill>
                <a:schemeClr val="tx1"/>
              </a:solidFill>
            </a:rPr>
            <a:t> </a:t>
          </a:r>
          <a:r>
            <a:rPr lang="en-IN" sz="2000" b="1" kern="1200" dirty="0" err="1">
              <a:solidFill>
                <a:schemeClr val="tx1"/>
              </a:solidFill>
            </a:rPr>
            <a:t>अन्य</a:t>
          </a:r>
          <a:r>
            <a:rPr lang="en-IN" sz="2000" b="1" kern="1200" dirty="0">
              <a:solidFill>
                <a:schemeClr val="tx1"/>
              </a:solidFill>
            </a:rPr>
            <a:t> </a:t>
          </a:r>
          <a:r>
            <a:rPr lang="en-IN" sz="2000" b="1" kern="1200" dirty="0" err="1">
              <a:solidFill>
                <a:schemeClr val="tx1"/>
              </a:solidFill>
            </a:rPr>
            <a:t>मध्यस्थों</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लिए</a:t>
          </a:r>
          <a:r>
            <a:rPr lang="en-IN" sz="2000" b="1" kern="1200" dirty="0">
              <a:solidFill>
                <a:schemeClr val="tx1"/>
              </a:solidFill>
            </a:rPr>
            <a:t> </a:t>
          </a:r>
          <a:r>
            <a:rPr lang="en-IN" sz="2000" b="1" kern="1200" dirty="0" err="1">
              <a:solidFill>
                <a:schemeClr val="tx1"/>
              </a:solidFill>
            </a:rPr>
            <a:t>नियम</a:t>
          </a:r>
          <a:r>
            <a:rPr lang="en-IN" sz="2000" b="1" kern="1200" dirty="0">
              <a:solidFill>
                <a:schemeClr val="tx1"/>
              </a:solidFill>
            </a:rPr>
            <a:t> </a:t>
          </a:r>
          <a:r>
            <a:rPr lang="en-IN" sz="2000" b="1" kern="1200" dirty="0" err="1">
              <a:solidFill>
                <a:schemeClr val="tx1"/>
              </a:solidFill>
            </a:rPr>
            <a:t>बनाता</a:t>
          </a:r>
          <a:r>
            <a:rPr lang="en-IN" sz="2000" b="1" kern="1200" dirty="0">
              <a:solidFill>
                <a:schemeClr val="tx1"/>
              </a:solidFill>
            </a:rPr>
            <a:t> </a:t>
          </a:r>
          <a:r>
            <a:rPr lang="en-IN" sz="2000" b="1" kern="1200" dirty="0" err="1">
              <a:solidFill>
                <a:schemeClr val="tx1"/>
              </a:solidFill>
            </a:rPr>
            <a:t>है</a:t>
          </a:r>
          <a:r>
            <a:rPr lang="en-IN" sz="2000" b="1" kern="1200" dirty="0">
              <a:solidFill>
                <a:schemeClr val="tx1"/>
              </a:solidFill>
            </a:rPr>
            <a:t>, </a:t>
          </a:r>
          <a:r>
            <a:rPr lang="en-IN" sz="2000" b="1" kern="1200" dirty="0" err="1">
              <a:solidFill>
                <a:schemeClr val="tx1"/>
              </a:solidFill>
            </a:rPr>
            <a:t>और</a:t>
          </a:r>
          <a:r>
            <a:rPr lang="en-IN" sz="2000" b="1" kern="1200" dirty="0">
              <a:solidFill>
                <a:schemeClr val="tx1"/>
              </a:solidFill>
            </a:rPr>
            <a:t> </a:t>
          </a:r>
          <a:r>
            <a:rPr lang="en-IN" sz="2000" b="1" kern="1200" dirty="0" err="1">
              <a:solidFill>
                <a:schemeClr val="tx1"/>
              </a:solidFill>
            </a:rPr>
            <a:t>कंपनी</a:t>
          </a:r>
          <a:r>
            <a:rPr lang="en-IN" sz="2000" b="1" kern="1200" dirty="0">
              <a:solidFill>
                <a:schemeClr val="tx1"/>
              </a:solidFill>
            </a:rPr>
            <a:t> </a:t>
          </a:r>
          <a:r>
            <a:rPr lang="en-IN" sz="2000" b="1" kern="1200" dirty="0" err="1">
              <a:solidFill>
                <a:schemeClr val="tx1"/>
              </a:solidFill>
            </a:rPr>
            <a:t>अधिग्रहण</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देखरेख</a:t>
          </a:r>
          <a:r>
            <a:rPr lang="en-IN" sz="2000" b="1" kern="1200" dirty="0">
              <a:solidFill>
                <a:schemeClr val="tx1"/>
              </a:solidFill>
            </a:rPr>
            <a:t> </a:t>
          </a:r>
          <a:r>
            <a:rPr lang="en-IN" sz="2000" b="1" kern="1200" dirty="0" err="1">
              <a:solidFill>
                <a:schemeClr val="tx1"/>
              </a:solidFill>
            </a:rPr>
            <a:t>करता</a:t>
          </a:r>
          <a:r>
            <a:rPr lang="en-IN" sz="2000" b="1" kern="1200" dirty="0">
              <a:solidFill>
                <a:schemeClr val="tx1"/>
              </a:solidFill>
            </a:rPr>
            <a:t> </a:t>
          </a:r>
          <a:r>
            <a:rPr lang="en-IN" sz="2000" b="1" kern="1200" dirty="0" err="1">
              <a:solidFill>
                <a:schemeClr val="tx1"/>
              </a:solidFill>
            </a:rPr>
            <a:t>है</a:t>
          </a:r>
          <a:r>
            <a:rPr lang="en-IN" sz="2000" b="1" kern="1200" dirty="0">
              <a:solidFill>
                <a:schemeClr val="tx1"/>
              </a:solidFill>
            </a:rPr>
            <a:t>। </a:t>
          </a:r>
          <a:r>
            <a:rPr lang="en-IN" sz="2000" b="1" kern="1200" dirty="0" err="1">
              <a:solidFill>
                <a:schemeClr val="tx1"/>
              </a:solidFill>
            </a:rPr>
            <a:t>यह</a:t>
          </a:r>
          <a:r>
            <a:rPr lang="en-IN" sz="2000" b="1" kern="1200" dirty="0">
              <a:solidFill>
                <a:schemeClr val="tx1"/>
              </a:solidFill>
            </a:rPr>
            <a:t> </a:t>
          </a:r>
          <a:r>
            <a:rPr lang="en-IN" sz="2000" b="1" kern="1200" dirty="0" err="1">
              <a:solidFill>
                <a:schemeClr val="tx1"/>
              </a:solidFill>
            </a:rPr>
            <a:t>निवेशकों</a:t>
          </a:r>
          <a:r>
            <a:rPr lang="en-IN" sz="2000" b="1" kern="1200" dirty="0">
              <a:solidFill>
                <a:schemeClr val="tx1"/>
              </a:solidFill>
            </a:rPr>
            <a:t>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शिक्षित</a:t>
          </a:r>
          <a:r>
            <a:rPr lang="en-IN" sz="2000" b="1" kern="1200" dirty="0">
              <a:solidFill>
                <a:schemeClr val="tx1"/>
              </a:solidFill>
            </a:rPr>
            <a:t> </a:t>
          </a:r>
          <a:r>
            <a:rPr lang="en-IN" sz="2000" b="1" kern="1200" dirty="0" err="1">
              <a:solidFill>
                <a:schemeClr val="tx1"/>
              </a:solidFill>
            </a:rPr>
            <a:t>भी</a:t>
          </a:r>
          <a:r>
            <a:rPr lang="en-IN" sz="2000" b="1" kern="1200" dirty="0">
              <a:solidFill>
                <a:schemeClr val="tx1"/>
              </a:solidFill>
            </a:rPr>
            <a:t> </a:t>
          </a:r>
          <a:r>
            <a:rPr lang="en-IN" sz="2000" b="1" kern="1200" dirty="0" err="1">
              <a:solidFill>
                <a:schemeClr val="tx1"/>
              </a:solidFill>
            </a:rPr>
            <a:t>करता</a:t>
          </a:r>
          <a:r>
            <a:rPr lang="en-IN" sz="2000" b="1" kern="1200" dirty="0">
              <a:solidFill>
                <a:schemeClr val="tx1"/>
              </a:solidFill>
            </a:rPr>
            <a:t> </a:t>
          </a:r>
          <a:r>
            <a:rPr lang="en-IN" sz="2000" b="1" kern="1200" dirty="0" err="1">
              <a:solidFill>
                <a:schemeClr val="tx1"/>
              </a:solidFill>
            </a:rPr>
            <a:t>है</a:t>
          </a:r>
          <a:r>
            <a:rPr lang="en-IN" sz="2000" b="1" kern="1200" dirty="0">
              <a:solidFill>
                <a:schemeClr val="tx1"/>
              </a:solidFill>
            </a:rPr>
            <a:t> </a:t>
          </a:r>
          <a:r>
            <a:rPr lang="en-IN" sz="2000" b="1" kern="1200" dirty="0" err="1">
              <a:solidFill>
                <a:schemeClr val="tx1"/>
              </a:solidFill>
            </a:rPr>
            <a:t>और</a:t>
          </a:r>
          <a:r>
            <a:rPr lang="en-IN" sz="2000" b="1" kern="1200" dirty="0">
              <a:solidFill>
                <a:schemeClr val="tx1"/>
              </a:solidFill>
            </a:rPr>
            <a:t> </a:t>
          </a:r>
          <a:r>
            <a:rPr lang="en-IN" sz="2000" b="1" kern="1200" dirty="0" err="1">
              <a:solidFill>
                <a:schemeClr val="tx1"/>
              </a:solidFill>
            </a:rPr>
            <a:t>धोखाधड़ी</a:t>
          </a:r>
          <a:r>
            <a:rPr lang="en-IN" sz="2000" b="1" kern="1200" dirty="0">
              <a:solidFill>
                <a:schemeClr val="tx1"/>
              </a:solidFill>
            </a:rPr>
            <a:t>, </a:t>
          </a:r>
          <a:r>
            <a:rPr lang="en-IN" sz="2000" b="1" kern="1200" dirty="0" err="1">
              <a:solidFill>
                <a:schemeClr val="tx1"/>
              </a:solidFill>
            </a:rPr>
            <a:t>जैसे</a:t>
          </a:r>
          <a:r>
            <a:rPr lang="en-IN" sz="2000" b="1" kern="1200" dirty="0">
              <a:solidFill>
                <a:schemeClr val="tx1"/>
              </a:solidFill>
            </a:rPr>
            <a:t> </a:t>
          </a:r>
          <a:r>
            <a:rPr lang="en-IN" sz="2000" b="1" kern="1200" dirty="0" err="1">
              <a:solidFill>
                <a:schemeClr val="tx1"/>
              </a:solidFill>
            </a:rPr>
            <a:t>अंदरूनी</a:t>
          </a:r>
          <a:r>
            <a:rPr lang="en-IN" sz="2000" b="1" kern="1200" dirty="0">
              <a:solidFill>
                <a:schemeClr val="tx1"/>
              </a:solidFill>
            </a:rPr>
            <a:t> </a:t>
          </a:r>
          <a:r>
            <a:rPr lang="en-IN" sz="2000" b="1" kern="1200" dirty="0" err="1">
              <a:solidFill>
                <a:schemeClr val="tx1"/>
              </a:solidFill>
            </a:rPr>
            <a:t>व्यापार</a:t>
          </a:r>
          <a:r>
            <a:rPr lang="en-IN" sz="2000" b="1" kern="1200" dirty="0">
              <a:solidFill>
                <a:schemeClr val="tx1"/>
              </a:solidFill>
            </a:rPr>
            <a:t> (insider trading), </a:t>
          </a:r>
          <a:r>
            <a:rPr lang="en-IN" sz="2000" b="1" kern="1200" dirty="0" err="1">
              <a:solidFill>
                <a:schemeClr val="tx1"/>
              </a:solidFill>
            </a:rPr>
            <a:t>को</a:t>
          </a:r>
          <a:r>
            <a:rPr lang="en-IN" sz="2000" b="1" kern="1200" dirty="0">
              <a:solidFill>
                <a:schemeClr val="tx1"/>
              </a:solidFill>
            </a:rPr>
            <a:t> </a:t>
          </a:r>
          <a:r>
            <a:rPr lang="en-IN" sz="2000" b="1" kern="1200" dirty="0" err="1">
              <a:solidFill>
                <a:schemeClr val="tx1"/>
              </a:solidFill>
            </a:rPr>
            <a:t>रोकता</a:t>
          </a:r>
          <a:r>
            <a:rPr lang="en-IN" sz="2000" b="1" kern="1200" dirty="0">
              <a:solidFill>
                <a:schemeClr val="tx1"/>
              </a:solidFill>
            </a:rPr>
            <a:t> </a:t>
          </a:r>
          <a:r>
            <a:rPr lang="en-IN" sz="2000" b="1" kern="1200" dirty="0" err="1">
              <a:solidFill>
                <a:schemeClr val="tx1"/>
              </a:solidFill>
            </a:rPr>
            <a:t>है</a:t>
          </a:r>
          <a:r>
            <a:rPr lang="en-IN" sz="2000" b="1" kern="1200" dirty="0">
              <a:solidFill>
                <a:schemeClr val="tx1"/>
              </a:solidFill>
            </a:rPr>
            <a:t>। </a:t>
          </a:r>
          <a:endParaRPr lang="en-IN" sz="2000" kern="1200" dirty="0"/>
        </a:p>
      </dsp:txBody>
      <dsp:txXfrm rot="-5400000">
        <a:off x="4733925" y="3360208"/>
        <a:ext cx="4733925" cy="2016124"/>
      </dsp:txXfrm>
    </dsp:sp>
    <dsp:sp modelId="{13CB4C23-8732-49AD-8C90-5AD57B1F09B6}">
      <dsp:nvSpPr>
        <dsp:cNvPr id="0" name=""/>
        <dsp:cNvSpPr/>
      </dsp:nvSpPr>
      <dsp:spPr>
        <a:xfrm>
          <a:off x="3313747" y="2016124"/>
          <a:ext cx="2840355" cy="1344083"/>
        </a:xfrm>
        <a:prstGeom prst="roundRect">
          <a:avLst/>
        </a:prstGeom>
        <a:solidFill>
          <a:schemeClr val="bg1"/>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lang="en-IN" sz="2600" b="1" kern="1200" cap="none" spc="0" dirty="0" err="1">
              <a:ln w="22225">
                <a:solidFill>
                  <a:schemeClr val="accent2"/>
                </a:solidFill>
                <a:prstDash val="solid"/>
              </a:ln>
              <a:solidFill>
                <a:schemeClr val="tx1"/>
              </a:solidFill>
              <a:effectLst/>
            </a:rPr>
            <a:t>सेबी</a:t>
          </a:r>
          <a:r>
            <a:rPr lang="en-IN" sz="2600" b="1" kern="1200" cap="none" spc="0" dirty="0">
              <a:ln w="22225">
                <a:solidFill>
                  <a:schemeClr val="accent2"/>
                </a:solidFill>
                <a:prstDash val="solid"/>
              </a:ln>
              <a:solidFill>
                <a:schemeClr val="tx1"/>
              </a:solidFill>
              <a:effectLst/>
            </a:rPr>
            <a:t> </a:t>
          </a:r>
          <a:r>
            <a:rPr lang="en-IN" sz="2600" b="1" kern="1200" cap="none" spc="0" dirty="0" err="1">
              <a:ln w="22225">
                <a:solidFill>
                  <a:schemeClr val="accent2"/>
                </a:solidFill>
                <a:prstDash val="solid"/>
              </a:ln>
              <a:solidFill>
                <a:schemeClr val="tx1"/>
              </a:solidFill>
              <a:effectLst/>
            </a:rPr>
            <a:t>के</a:t>
          </a:r>
          <a:r>
            <a:rPr lang="en-IN" sz="2600" b="1" kern="1200" cap="none" spc="0" dirty="0">
              <a:ln w="22225">
                <a:solidFill>
                  <a:schemeClr val="accent2"/>
                </a:solidFill>
                <a:prstDash val="solid"/>
              </a:ln>
              <a:solidFill>
                <a:schemeClr val="tx1"/>
              </a:solidFill>
              <a:effectLst/>
            </a:rPr>
            <a:t> </a:t>
          </a:r>
          <a:r>
            <a:rPr lang="en-IN" sz="2600" b="1" kern="1200" cap="none" spc="0" dirty="0" err="1">
              <a:ln w="22225">
                <a:solidFill>
                  <a:schemeClr val="accent2"/>
                </a:solidFill>
                <a:prstDash val="solid"/>
              </a:ln>
              <a:solidFill>
                <a:schemeClr val="tx1"/>
              </a:solidFill>
              <a:effectLst/>
            </a:rPr>
            <a:t>मुख्य</a:t>
          </a:r>
          <a:r>
            <a:rPr lang="en-IN" sz="2600" b="1" kern="1200" cap="none" spc="0" dirty="0">
              <a:ln w="22225">
                <a:solidFill>
                  <a:schemeClr val="accent2"/>
                </a:solidFill>
                <a:prstDash val="solid"/>
              </a:ln>
              <a:solidFill>
                <a:schemeClr val="tx1"/>
              </a:solidFill>
              <a:effectLst/>
            </a:rPr>
            <a:t> </a:t>
          </a:r>
          <a:r>
            <a:rPr lang="en-IN" sz="2600" b="1" kern="1200" cap="none" spc="0" dirty="0" err="1">
              <a:ln w="22225">
                <a:solidFill>
                  <a:schemeClr val="accent2"/>
                </a:solidFill>
                <a:prstDash val="solid"/>
              </a:ln>
              <a:solidFill>
                <a:schemeClr val="tx1"/>
              </a:solidFill>
              <a:effectLst/>
            </a:rPr>
            <a:t>अधिकार</a:t>
          </a:r>
          <a:r>
            <a:rPr lang="en-IN" sz="2600" b="1" kern="1200" cap="none" spc="0" dirty="0">
              <a:ln w="22225">
                <a:solidFill>
                  <a:schemeClr val="accent2"/>
                </a:solidFill>
                <a:prstDash val="solid"/>
              </a:ln>
              <a:solidFill>
                <a:schemeClr val="tx1"/>
              </a:solidFill>
              <a:effectLst/>
            </a:rPr>
            <a:t> </a:t>
          </a:r>
          <a:r>
            <a:rPr lang="en-IN" sz="2600" b="1" kern="1200" cap="none" spc="0" dirty="0" err="1">
              <a:ln w="22225">
                <a:solidFill>
                  <a:schemeClr val="accent2"/>
                </a:solidFill>
                <a:prstDash val="solid"/>
              </a:ln>
              <a:solidFill>
                <a:schemeClr val="tx1"/>
              </a:solidFill>
              <a:effectLst/>
            </a:rPr>
            <a:t>हैं</a:t>
          </a:r>
          <a:r>
            <a:rPr lang="en-IN" sz="2600" b="1" kern="1200" cap="none" spc="0" dirty="0">
              <a:ln w="22225">
                <a:solidFill>
                  <a:schemeClr val="accent2"/>
                </a:solidFill>
                <a:prstDash val="solid"/>
              </a:ln>
              <a:solidFill>
                <a:schemeClr val="tx1"/>
              </a:solidFill>
              <a:effectLst/>
            </a:rPr>
            <a:t> </a:t>
          </a:r>
          <a:endParaRPr lang="en-IN" sz="2600" kern="1200" dirty="0">
            <a:solidFill>
              <a:schemeClr val="tx1"/>
            </a:solidFill>
          </a:endParaRPr>
        </a:p>
      </dsp:txBody>
      <dsp:txXfrm>
        <a:off x="3379360" y="2081737"/>
        <a:ext cx="2709129" cy="121285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395509-AF06-446A-8355-43A61C50E313}">
      <dsp:nvSpPr>
        <dsp:cNvPr id="0" name=""/>
        <dsp:cNvSpPr/>
      </dsp:nvSpPr>
      <dsp:spPr>
        <a:xfrm>
          <a:off x="4555277" y="2272106"/>
          <a:ext cx="1192613" cy="567575"/>
        </a:xfrm>
        <a:custGeom>
          <a:avLst/>
          <a:gdLst/>
          <a:ahLst/>
          <a:cxnLst/>
          <a:rect l="0" t="0" r="0" b="0"/>
          <a:pathLst>
            <a:path>
              <a:moveTo>
                <a:pt x="0" y="0"/>
              </a:moveTo>
              <a:lnTo>
                <a:pt x="0" y="386786"/>
              </a:lnTo>
              <a:lnTo>
                <a:pt x="1192613" y="386786"/>
              </a:lnTo>
              <a:lnTo>
                <a:pt x="1192613" y="567575"/>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07ED190-6BEF-4191-887C-BB0608C74F2F}">
      <dsp:nvSpPr>
        <dsp:cNvPr id="0" name=""/>
        <dsp:cNvSpPr/>
      </dsp:nvSpPr>
      <dsp:spPr>
        <a:xfrm>
          <a:off x="3362664" y="4078916"/>
          <a:ext cx="2385227" cy="567575"/>
        </a:xfrm>
        <a:custGeom>
          <a:avLst/>
          <a:gdLst/>
          <a:ahLst/>
          <a:cxnLst/>
          <a:rect l="0" t="0" r="0" b="0"/>
          <a:pathLst>
            <a:path>
              <a:moveTo>
                <a:pt x="0" y="0"/>
              </a:moveTo>
              <a:lnTo>
                <a:pt x="0" y="386786"/>
              </a:lnTo>
              <a:lnTo>
                <a:pt x="2385227" y="386786"/>
              </a:lnTo>
              <a:lnTo>
                <a:pt x="2385227" y="567575"/>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3AAF397-2177-4EF0-A4E6-9BC7A7F424A1}">
      <dsp:nvSpPr>
        <dsp:cNvPr id="0" name=""/>
        <dsp:cNvSpPr/>
      </dsp:nvSpPr>
      <dsp:spPr>
        <a:xfrm>
          <a:off x="3316944" y="4078916"/>
          <a:ext cx="91440" cy="567575"/>
        </a:xfrm>
        <a:custGeom>
          <a:avLst/>
          <a:gdLst/>
          <a:ahLst/>
          <a:cxnLst/>
          <a:rect l="0" t="0" r="0" b="0"/>
          <a:pathLst>
            <a:path>
              <a:moveTo>
                <a:pt x="45720" y="0"/>
              </a:moveTo>
              <a:lnTo>
                <a:pt x="45720" y="567575"/>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8E7679-2AA2-4901-8F5E-3B6A4BA68D4D}">
      <dsp:nvSpPr>
        <dsp:cNvPr id="0" name=""/>
        <dsp:cNvSpPr/>
      </dsp:nvSpPr>
      <dsp:spPr>
        <a:xfrm>
          <a:off x="977436" y="4078916"/>
          <a:ext cx="2385227" cy="567575"/>
        </a:xfrm>
        <a:custGeom>
          <a:avLst/>
          <a:gdLst/>
          <a:ahLst/>
          <a:cxnLst/>
          <a:rect l="0" t="0" r="0" b="0"/>
          <a:pathLst>
            <a:path>
              <a:moveTo>
                <a:pt x="2385227" y="0"/>
              </a:moveTo>
              <a:lnTo>
                <a:pt x="2385227" y="386786"/>
              </a:lnTo>
              <a:lnTo>
                <a:pt x="0" y="386786"/>
              </a:lnTo>
              <a:lnTo>
                <a:pt x="0" y="567575"/>
              </a:lnTo>
            </a:path>
          </a:pathLst>
        </a:custGeom>
        <a:noFill/>
        <a:ln w="1587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B7EBD6E-E6D2-46C9-ACB9-7E3EA02438AA}">
      <dsp:nvSpPr>
        <dsp:cNvPr id="0" name=""/>
        <dsp:cNvSpPr/>
      </dsp:nvSpPr>
      <dsp:spPr>
        <a:xfrm>
          <a:off x="3362664" y="2272106"/>
          <a:ext cx="1192613" cy="567575"/>
        </a:xfrm>
        <a:custGeom>
          <a:avLst/>
          <a:gdLst/>
          <a:ahLst/>
          <a:cxnLst/>
          <a:rect l="0" t="0" r="0" b="0"/>
          <a:pathLst>
            <a:path>
              <a:moveTo>
                <a:pt x="1192613" y="0"/>
              </a:moveTo>
              <a:lnTo>
                <a:pt x="1192613" y="386786"/>
              </a:lnTo>
              <a:lnTo>
                <a:pt x="0" y="386786"/>
              </a:lnTo>
              <a:lnTo>
                <a:pt x="0" y="567575"/>
              </a:lnTo>
            </a:path>
          </a:pathLst>
        </a:custGeom>
        <a:noFill/>
        <a:ln w="1587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4367CDA-DAC4-4FF4-A662-D0FDF03E216A}">
      <dsp:nvSpPr>
        <dsp:cNvPr id="0" name=""/>
        <dsp:cNvSpPr/>
      </dsp:nvSpPr>
      <dsp:spPr>
        <a:xfrm>
          <a:off x="2280073" y="118095"/>
          <a:ext cx="4550408" cy="2154011"/>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E9CB3A-2581-472C-8520-89CBE9D6D036}">
      <dsp:nvSpPr>
        <dsp:cNvPr id="0" name=""/>
        <dsp:cNvSpPr/>
      </dsp:nvSpPr>
      <dsp:spPr>
        <a:xfrm>
          <a:off x="2496912" y="324092"/>
          <a:ext cx="4550408" cy="2154011"/>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endParaRPr lang="en-IN" sz="2100" b="1" kern="1200" dirty="0">
            <a:solidFill>
              <a:schemeClr val="tx1"/>
            </a:solidFill>
          </a:endParaRPr>
        </a:p>
        <a:p>
          <a:pPr marL="0" lvl="0" indent="0" algn="ctr" defTabSz="933450">
            <a:lnSpc>
              <a:spcPct val="90000"/>
            </a:lnSpc>
            <a:spcBef>
              <a:spcPct val="0"/>
            </a:spcBef>
            <a:spcAft>
              <a:spcPct val="35000"/>
            </a:spcAft>
            <a:buNone/>
          </a:pPr>
          <a:r>
            <a:rPr lang="en-IN" sz="2100" b="1" kern="1200" dirty="0" err="1">
              <a:solidFill>
                <a:schemeClr val="tx1"/>
              </a:solidFill>
            </a:rPr>
            <a:t>निवेशकों</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सुरक्षा</a:t>
          </a:r>
          <a:endParaRPr lang="en-IN" sz="2100" b="1" kern="1200" dirty="0">
            <a:solidFill>
              <a:schemeClr val="tx1"/>
            </a:solidFill>
          </a:endParaRPr>
        </a:p>
        <a:p>
          <a:pPr marL="0" lvl="0" indent="0" algn="ctr" defTabSz="933450">
            <a:lnSpc>
              <a:spcPct val="90000"/>
            </a:lnSpc>
            <a:spcBef>
              <a:spcPct val="0"/>
            </a:spcBef>
            <a:spcAft>
              <a:spcPct val="35000"/>
            </a:spcAft>
            <a:buNone/>
          </a:pPr>
          <a:r>
            <a:rPr lang="en-IN" sz="2100" b="1" kern="1200" dirty="0" err="1">
              <a:solidFill>
                <a:schemeClr val="tx1"/>
              </a:solidFill>
            </a:rPr>
            <a:t>निवेशकों</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हितों</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रक्षा</a:t>
          </a:r>
          <a:r>
            <a:rPr lang="en-IN" sz="2100" b="1" kern="1200" dirty="0">
              <a:solidFill>
                <a:schemeClr val="tx1"/>
              </a:solidFill>
            </a:rPr>
            <a:t> </a:t>
          </a:r>
          <a:r>
            <a:rPr lang="en-IN" sz="2100" b="1" kern="1200" dirty="0" err="1">
              <a:solidFill>
                <a:schemeClr val="tx1"/>
              </a:solidFill>
            </a:rPr>
            <a:t>करना</a:t>
          </a:r>
          <a:r>
            <a:rPr lang="en-IN" sz="2100" b="1" kern="1200" dirty="0">
              <a:solidFill>
                <a:schemeClr val="tx1"/>
              </a:solidFill>
            </a:rPr>
            <a:t> </a:t>
          </a:r>
          <a:r>
            <a:rPr lang="en-IN" sz="2100" b="1" kern="1200" dirty="0" err="1">
              <a:solidFill>
                <a:schemeClr val="tx1"/>
              </a:solidFill>
            </a:rPr>
            <a:t>और</a:t>
          </a:r>
          <a:r>
            <a:rPr lang="en-IN" sz="2100" b="1" kern="1200" dirty="0">
              <a:solidFill>
                <a:schemeClr val="tx1"/>
              </a:solidFill>
            </a:rPr>
            <a:t> </a:t>
          </a:r>
          <a:r>
            <a:rPr lang="en-IN" sz="2100" b="1" kern="1200" dirty="0" err="1">
              <a:solidFill>
                <a:schemeClr val="tx1"/>
              </a:solidFill>
            </a:rPr>
            <a:t>शेयर</a:t>
          </a:r>
          <a:r>
            <a:rPr lang="en-IN" sz="2100" b="1" kern="1200" dirty="0">
              <a:solidFill>
                <a:schemeClr val="tx1"/>
              </a:solidFill>
            </a:rPr>
            <a:t> </a:t>
          </a:r>
          <a:r>
            <a:rPr lang="en-IN" sz="2100" b="1" kern="1200" dirty="0" err="1">
              <a:solidFill>
                <a:schemeClr val="tx1"/>
              </a:solidFill>
            </a:rPr>
            <a:t>बाजार</a:t>
          </a:r>
          <a:r>
            <a:rPr lang="en-IN" sz="2100" b="1" kern="1200" dirty="0">
              <a:solidFill>
                <a:schemeClr val="tx1"/>
              </a:solidFill>
            </a:rPr>
            <a:t> </a:t>
          </a:r>
          <a:r>
            <a:rPr lang="en-IN" sz="2100" b="1" kern="1200" dirty="0" err="1">
              <a:solidFill>
                <a:schemeClr val="tx1"/>
              </a:solidFill>
            </a:rPr>
            <a:t>में</a:t>
          </a:r>
          <a:r>
            <a:rPr lang="en-IN" sz="2100" b="1" kern="1200" dirty="0">
              <a:solidFill>
                <a:schemeClr val="tx1"/>
              </a:solidFill>
            </a:rPr>
            <a:t> </a:t>
          </a:r>
          <a:r>
            <a:rPr lang="en-IN" sz="2100" b="1" kern="1200" dirty="0" err="1">
              <a:solidFill>
                <a:schemeClr val="tx1"/>
              </a:solidFill>
            </a:rPr>
            <a:t>निवेश</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बढ़ावा</a:t>
          </a:r>
          <a:r>
            <a:rPr lang="en-IN" sz="2100" b="1" kern="1200" dirty="0">
              <a:solidFill>
                <a:schemeClr val="tx1"/>
              </a:solidFill>
            </a:rPr>
            <a:t> </a:t>
          </a:r>
          <a:r>
            <a:rPr lang="en-IN" sz="2100" b="1" kern="1200" dirty="0" err="1">
              <a:solidFill>
                <a:schemeClr val="tx1"/>
              </a:solidFill>
            </a:rPr>
            <a:t>देना</a:t>
          </a:r>
          <a:r>
            <a:rPr lang="en-IN" sz="2100" b="1" kern="1200" dirty="0">
              <a:solidFill>
                <a:schemeClr val="tx1"/>
              </a:solidFill>
            </a:rPr>
            <a:t>।</a:t>
          </a:r>
          <a:r>
            <a:rPr lang="en-IN" sz="2100" kern="1200" dirty="0">
              <a:solidFill>
                <a:schemeClr val="tx1"/>
              </a:solidFill>
            </a:rPr>
            <a:t> </a:t>
          </a:r>
          <a:endParaRPr lang="en-IN" sz="2100" b="1" kern="1200" dirty="0">
            <a:solidFill>
              <a:schemeClr val="tx1"/>
            </a:solidFill>
          </a:endParaRPr>
        </a:p>
      </dsp:txBody>
      <dsp:txXfrm>
        <a:off x="2560001" y="387181"/>
        <a:ext cx="4424230" cy="2027833"/>
      </dsp:txXfrm>
    </dsp:sp>
    <dsp:sp modelId="{C2242176-1DE4-42A7-8B40-AF8672436E5E}">
      <dsp:nvSpPr>
        <dsp:cNvPr id="0" name=""/>
        <dsp:cNvSpPr/>
      </dsp:nvSpPr>
      <dsp:spPr>
        <a:xfrm>
          <a:off x="2386889" y="2839682"/>
          <a:ext cx="1951549" cy="12392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4A399F-B1AC-4BA9-A561-6DBEFDE1C754}">
      <dsp:nvSpPr>
        <dsp:cNvPr id="0" name=""/>
        <dsp:cNvSpPr/>
      </dsp:nvSpPr>
      <dsp:spPr>
        <a:xfrm>
          <a:off x="2603728" y="3045679"/>
          <a:ext cx="1951549" cy="123923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N" sz="2100" b="1" kern="1200" dirty="0" err="1">
              <a:solidFill>
                <a:schemeClr val="tx1"/>
              </a:solidFill>
            </a:rPr>
            <a:t>बाजार</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विनियमन</a:t>
          </a:r>
          <a:r>
            <a:rPr lang="en-IN" sz="2100" b="1" kern="1200" dirty="0">
              <a:solidFill>
                <a:schemeClr val="tx1"/>
              </a:solidFill>
            </a:rPr>
            <a:t>:</a:t>
          </a:r>
        </a:p>
      </dsp:txBody>
      <dsp:txXfrm>
        <a:off x="2640024" y="3081975"/>
        <a:ext cx="1878957" cy="1166641"/>
      </dsp:txXfrm>
    </dsp:sp>
    <dsp:sp modelId="{E8D2448D-0B76-4588-A6C4-F0E5773FB050}">
      <dsp:nvSpPr>
        <dsp:cNvPr id="0" name=""/>
        <dsp:cNvSpPr/>
      </dsp:nvSpPr>
      <dsp:spPr>
        <a:xfrm>
          <a:off x="1662" y="4646492"/>
          <a:ext cx="1951549" cy="12392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A3D302D-AB77-4ACF-90D0-0DE8AA7C9D18}">
      <dsp:nvSpPr>
        <dsp:cNvPr id="0" name=""/>
        <dsp:cNvSpPr/>
      </dsp:nvSpPr>
      <dsp:spPr>
        <a:xfrm>
          <a:off x="218501" y="4852488"/>
          <a:ext cx="1951549" cy="123923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N" sz="2100" b="1" kern="1200" dirty="0" err="1">
              <a:solidFill>
                <a:schemeClr val="tx1"/>
              </a:solidFill>
            </a:rPr>
            <a:t>धोखाधड़ी</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रोकना</a:t>
          </a:r>
          <a:r>
            <a:rPr lang="en-IN" sz="2100" b="1" kern="1200" dirty="0">
              <a:solidFill>
                <a:schemeClr val="tx1"/>
              </a:solidFill>
            </a:rPr>
            <a:t>:</a:t>
          </a:r>
        </a:p>
      </dsp:txBody>
      <dsp:txXfrm>
        <a:off x="254797" y="4888784"/>
        <a:ext cx="1878957" cy="1166641"/>
      </dsp:txXfrm>
    </dsp:sp>
    <dsp:sp modelId="{7FA1AD48-029F-408D-A803-8B509E4BFE55}">
      <dsp:nvSpPr>
        <dsp:cNvPr id="0" name=""/>
        <dsp:cNvSpPr/>
      </dsp:nvSpPr>
      <dsp:spPr>
        <a:xfrm>
          <a:off x="2386889" y="4646492"/>
          <a:ext cx="1951549" cy="12392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8E8F45-1FAE-455B-970F-83EC16C0B483}">
      <dsp:nvSpPr>
        <dsp:cNvPr id="0" name=""/>
        <dsp:cNvSpPr/>
      </dsp:nvSpPr>
      <dsp:spPr>
        <a:xfrm>
          <a:off x="2603728" y="4852488"/>
          <a:ext cx="1951549" cy="123923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N" sz="2100" b="1" kern="1200" dirty="0" err="1">
              <a:solidFill>
                <a:schemeClr val="tx1"/>
              </a:solidFill>
            </a:rPr>
            <a:t>निष्पक्षता</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बढ़ावा</a:t>
          </a:r>
          <a:r>
            <a:rPr lang="en-IN" sz="2100" b="1" kern="1200" dirty="0">
              <a:solidFill>
                <a:schemeClr val="tx1"/>
              </a:solidFill>
            </a:rPr>
            <a:t> </a:t>
          </a:r>
          <a:r>
            <a:rPr lang="en-IN" sz="2100" b="1" kern="1200" dirty="0" err="1">
              <a:solidFill>
                <a:schemeClr val="tx1"/>
              </a:solidFill>
            </a:rPr>
            <a:t>देना</a:t>
          </a:r>
          <a:endParaRPr lang="en-IN" sz="2100" b="1" kern="1200" dirty="0">
            <a:solidFill>
              <a:schemeClr val="tx1"/>
            </a:solidFill>
          </a:endParaRPr>
        </a:p>
      </dsp:txBody>
      <dsp:txXfrm>
        <a:off x="2640024" y="4888784"/>
        <a:ext cx="1878957" cy="1166641"/>
      </dsp:txXfrm>
    </dsp:sp>
    <dsp:sp modelId="{7A7B2B1F-3A14-4F63-BCBB-CABC94D822E4}">
      <dsp:nvSpPr>
        <dsp:cNvPr id="0" name=""/>
        <dsp:cNvSpPr/>
      </dsp:nvSpPr>
      <dsp:spPr>
        <a:xfrm>
          <a:off x="4772116" y="4646492"/>
          <a:ext cx="1951549" cy="12392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46A0D01-971F-4FDD-943C-1C23EAF9BC1F}">
      <dsp:nvSpPr>
        <dsp:cNvPr id="0" name=""/>
        <dsp:cNvSpPr/>
      </dsp:nvSpPr>
      <dsp:spPr>
        <a:xfrm>
          <a:off x="4988955" y="4852488"/>
          <a:ext cx="1951549" cy="123923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N" sz="2100" b="1" kern="1200">
              <a:solidFill>
                <a:schemeClr val="tx1"/>
              </a:solidFill>
            </a:rPr>
            <a:t>पूंजी बाजार का विकास</a:t>
          </a:r>
        </a:p>
      </dsp:txBody>
      <dsp:txXfrm>
        <a:off x="5025251" y="4888784"/>
        <a:ext cx="1878957" cy="1166641"/>
      </dsp:txXfrm>
    </dsp:sp>
    <dsp:sp modelId="{76E283B7-0BDE-4575-B2A8-B7777B1F32CC}">
      <dsp:nvSpPr>
        <dsp:cNvPr id="0" name=""/>
        <dsp:cNvSpPr/>
      </dsp:nvSpPr>
      <dsp:spPr>
        <a:xfrm>
          <a:off x="4772116" y="2839682"/>
          <a:ext cx="1951549" cy="1239233"/>
        </a:xfrm>
        <a:prstGeom prst="roundRect">
          <a:avLst>
            <a:gd name="adj" fmla="val 10000"/>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B03859-8C24-4697-A387-357F82EDCBC6}">
      <dsp:nvSpPr>
        <dsp:cNvPr id="0" name=""/>
        <dsp:cNvSpPr/>
      </dsp:nvSpPr>
      <dsp:spPr>
        <a:xfrm>
          <a:off x="4988955" y="3045679"/>
          <a:ext cx="1951549" cy="1239233"/>
        </a:xfrm>
        <a:prstGeom prst="roundRect">
          <a:avLst>
            <a:gd name="adj" fmla="val 10000"/>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IN" sz="2100" b="1" kern="1200" dirty="0" err="1">
              <a:solidFill>
                <a:schemeClr val="tx1"/>
              </a:solidFill>
            </a:rPr>
            <a:t>वित्तीय</a:t>
          </a:r>
          <a:r>
            <a:rPr lang="en-IN" sz="2100" b="1" kern="1200" dirty="0">
              <a:solidFill>
                <a:schemeClr val="tx1"/>
              </a:solidFill>
            </a:rPr>
            <a:t> </a:t>
          </a:r>
          <a:r>
            <a:rPr lang="en-IN" sz="2100" b="1" kern="1200" dirty="0" err="1">
              <a:solidFill>
                <a:schemeClr val="tx1"/>
              </a:solidFill>
            </a:rPr>
            <a:t>मध्यस्थों</a:t>
          </a:r>
          <a:r>
            <a:rPr lang="en-IN" sz="2100" b="1" kern="1200" dirty="0">
              <a:solidFill>
                <a:schemeClr val="tx1"/>
              </a:solidFill>
            </a:rPr>
            <a:t> </a:t>
          </a:r>
          <a:r>
            <a:rPr lang="en-IN" sz="2100" b="1" kern="1200" dirty="0" err="1">
              <a:solidFill>
                <a:schemeClr val="tx1"/>
              </a:solidFill>
            </a:rPr>
            <a:t>का</a:t>
          </a:r>
          <a:r>
            <a:rPr lang="en-IN" sz="2100" b="1" kern="1200" dirty="0">
              <a:solidFill>
                <a:schemeClr val="tx1"/>
              </a:solidFill>
            </a:rPr>
            <a:t> </a:t>
          </a:r>
          <a:r>
            <a:rPr lang="en-IN" sz="2100" b="1" kern="1200" dirty="0" err="1">
              <a:solidFill>
                <a:schemeClr val="tx1"/>
              </a:solidFill>
            </a:rPr>
            <a:t>नियमन</a:t>
          </a:r>
          <a:endParaRPr lang="en-IN" sz="2100" b="1" kern="1200" dirty="0">
            <a:solidFill>
              <a:schemeClr val="tx1"/>
            </a:solidFill>
          </a:endParaRPr>
        </a:p>
      </dsp:txBody>
      <dsp:txXfrm>
        <a:off x="5025251" y="3081975"/>
        <a:ext cx="1878957" cy="1166641"/>
      </dsp:txXfrm>
    </dsp:sp>
  </dsp:spTree>
</dsp:drawing>
</file>

<file path=ppt/diagrams/layout1.xml><?xml version="1.0" encoding="utf-8"?>
<dgm:layoutDef xmlns:dgm="http://schemas.openxmlformats.org/drawingml/2006/diagram" xmlns:a="http://schemas.openxmlformats.org/drawingml/2006/main" uniqueId="urn:microsoft.com/office/officeart/2008/layout/AlternatingPictureCircles">
  <dgm:title val=""/>
  <dgm:desc val=""/>
  <dgm:catLst>
    <dgm:cat type="picture" pri="17000"/>
    <dgm:cat type="pictureconvert" pri="17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3" destOrd="0"/>
      </dgm:cxnLst>
      <dgm:bg/>
      <dgm:whole/>
    </dgm:dataModel>
  </dgm:clrData>
  <dgm:layoutNode name="Name0">
    <dgm:varLst>
      <dgm:chMax/>
      <dgm:chPref/>
      <dgm:dir/>
    </dgm:varLst>
    <dgm:alg type="lin">
      <dgm:param type="linDir" val="fromT"/>
      <dgm:param type="fallback" val="2D"/>
      <dgm:param type="horzAlign" val="ctr"/>
      <dgm:param type="nodeVertAlign" val="t"/>
    </dgm:alg>
    <dgm:shape xmlns:r="http://schemas.openxmlformats.org/officeDocument/2006/relationships" r:blip="">
      <dgm:adjLst/>
    </dgm:shape>
    <dgm:choose name="Name1">
      <dgm:if name="Name2" axis="ch" ptType="node" func="cnt" op="gte" val="2">
        <dgm:constrLst>
          <dgm:constr type="primFontSz" for="des" ptType="node" op="equ" val="65"/>
          <dgm:constr type="w" for="ch" forName="composite" refType="h" refFor="ch" refForName="composite" fact="2.9499"/>
          <dgm:constr type="h" for="ch" forName="composite" refType="h"/>
          <dgm:constr type="h" for="ch" forName="ConnectorComposite" refType="w" refFor="ch" refForName="composite" op="equ" fact="0.1685"/>
          <dgm:constr type="w" for="ch" forName="ConnectorComposite" refType="h" refFor="ch" refForName="ConnectorComposite" op="equ"/>
        </dgm:constrLst>
      </dgm:if>
      <dgm:else name="Name3">
        <dgm:constrLst>
          <dgm:constr type="primFontSz" for="des" ptType="node" op="equ" val="65"/>
          <dgm:constr type="w" for="ch" forName="composite" refType="h" refFor="ch" refForName="composite" fact="1.9752"/>
          <dgm:constr type="h" for="ch" forName="composite" refType="h"/>
          <dgm:constr type="h" for="ch" forName="ConnectorComposite" refType="w" refFor="ch" refForName="composite" op="equ" fact="0.1685"/>
          <dgm:constr type="w" for="ch" forName="ConnectorComposite" refType="h" refFor="ch" refForName="ConnectorComposite" op="equ"/>
        </dgm:constrLst>
      </dgm:else>
    </dgm:choose>
    <dgm:forEach name="nodesForEach" axis="ch" ptType="node">
      <dgm:layoutNode name="composite">
        <dgm:alg type="composite"/>
        <dgm:shape xmlns:r="http://schemas.openxmlformats.org/officeDocument/2006/relationships" r:blip="">
          <dgm:adjLst/>
        </dgm:shape>
        <dgm:choose name="Name4">
          <dgm:if name="Name5" axis="precedSib" ptType="sibTrans" func="cnt" op="lte" val="0">
            <dgm:choose name="Name6">
              <dgm:if name="Name7" axis="followSib" ptType="sibTrans" func="cnt" op="lte" val="0">
                <dgm:choose name="Name8">
                  <dgm:if name="Name9" func="var" arg="dir" op="equ" val="norm">
                    <dgm:constrLst>
                      <dgm:constr type="l" for="ch" forName="Accent" refType="w" fact="0.4937"/>
                      <dgm:constr type="t" for="ch" forName="Accent" refType="h" fact="0"/>
                      <dgm:constr type="h" for="ch" forName="Accent" refType="w" refFor="ch" refForName="Accent"/>
                      <dgm:constr type="w" for="ch" forName="Accent" refType="w" fact="0.5063"/>
                      <dgm:constr type="l" for="ch" forName="Parent" refType="w" fact="0.5494"/>
                      <dgm:constr type="t" for="ch" forName="Parent" refType="h" fact="0.11"/>
                      <dgm:constr type="h" for="ch" forName="Parent" refType="w" refFor="ch" refForName="Parent"/>
                      <dgm:constr type="w" for="ch" forName="Parent" refType="w" fact="0.3949"/>
                      <dgm:constr type="l" for="ch" forName="Image" refType="w" fact="0"/>
                      <dgm:constr type="t" for="ch" forName="Image" refType="h" fact="0.035"/>
                      <dgm:constr type="h" for="ch" forName="Image" refType="h" fact="0.93"/>
                      <dgm:constr type="w" for="ch" forName="Image" refType="w" fact="0.6227"/>
                    </dgm:constrLst>
                  </dgm:if>
                  <dgm:else name="Name10">
                    <dgm:constrLst>
                      <dgm:constr type="l" for="ch" forName="Accent" refType="w" fact="0"/>
                      <dgm:constr type="t" for="ch" forName="Accent" refType="h" fact="0"/>
                      <dgm:constr type="h" for="ch" forName="Accent" refType="w" refFor="ch" refForName="Accent"/>
                      <dgm:constr type="w" for="ch" forName="Accent" refType="w" fact="0.5063"/>
                      <dgm:constr type="l" for="ch" forName="Parent" refType="w" fact="0.0557"/>
                      <dgm:constr type="t" for="ch" forName="Parent" refType="h" fact="0.11"/>
                      <dgm:constr type="h" for="ch" forName="Parent" refType="w" refFor="ch" refForName="Parent"/>
                      <dgm:constr type="w" for="ch" forName="Parent" refType="w" fact="0.3949"/>
                      <dgm:constr type="l" for="ch" forName="Image" refType="w" fact="0.3773"/>
                      <dgm:constr type="t" for="ch" forName="Image" refType="h" fact="0.035"/>
                      <dgm:constr type="h" for="ch" forName="Image" refType="h" fact="0.93"/>
                      <dgm:constr type="w" for="ch" forName="Image" refType="w" fact="0.6227"/>
                    </dgm:constrLst>
                  </dgm:else>
                </dgm:choose>
              </dgm:if>
              <dgm:else name="Name11">
                <dgm:choose name="Name12">
                  <dgm:if name="Name13" func="var" arg="dir" op="equ" val="norm">
                    <dgm:choose name="Name14">
                      <dgm:if name="Name15"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if>
                      <dgm:else name="Name16">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else>
                    </dgm:choose>
                  </dgm:if>
                  <dgm:else name="Name17">
                    <dgm:choose name="Name18">
                      <dgm:if name="Name19"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if>
                      <dgm:else name="Name20">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else>
                    </dgm:choose>
                  </dgm:else>
                </dgm:choose>
              </dgm:else>
            </dgm:choose>
          </dgm:if>
          <dgm:else name="Name21">
            <dgm:choose name="Name22">
              <dgm:if name="Name23" func="var" arg="dir" op="equ" val="norm">
                <dgm:choose name="Name24">
                  <dgm:if name="Name25"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if>
                  <dgm:else name="Name26">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else>
                </dgm:choose>
              </dgm:if>
              <dgm:else name="Name27">
                <dgm:choose name="Name28">
                  <dgm:if name="Name29" axis="self" ptType="node" func="posOdd" op="equ" val="1">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r" for="ch" forName="Image" refType="w"/>
                      <dgm:constr type="t" for="ch" forName="Image" refType="h" fact="0.035"/>
                      <dgm:constr type="h" for="ch" forName="Image" refType="h" fact="0.93"/>
                      <dgm:constr type="w" for="ch" forName="Image" refType="w" fact="0.4169"/>
                      <dgm:constr type="l" for="ch" forName="Space" refType="w" fact="0"/>
                      <dgm:constr type="t" for="ch" forName="Space" refType="h" fact="0"/>
                      <dgm:constr type="h" for="ch" forName="Space" refType="h"/>
                      <dgm:constr type="w" for="ch" forName="Space" refType="w" fact="0.3305"/>
                    </dgm:constrLst>
                  </dgm:if>
                  <dgm:else name="Name30">
                    <dgm:constrLst>
                      <dgm:constr type="l" for="ch" forName="Accent" refType="w" fact="0.3305"/>
                      <dgm:constr type="t" for="ch" forName="Accent" refType="w" fact="0"/>
                      <dgm:constr type="h" for="ch" forName="Accent" refType="w" refFor="ch" refForName="Accent"/>
                      <dgm:constr type="w" for="ch" forName="Accent" refType="w" fact="0.339"/>
                      <dgm:constr type="l" for="ch" forName="Parent" refType="w" fact="0.3678"/>
                      <dgm:constr type="t" for="ch" forName="Parent" refType="w" fact="0.0373"/>
                      <dgm:constr type="h" for="ch" forName="Parent" refType="w" refFor="ch" refForName="Parent"/>
                      <dgm:constr type="w" for="ch" forName="Parent" refType="w" fact="0.2644"/>
                      <dgm:constr type="l" for="ch" forName="Image" refType="w" fact="0"/>
                      <dgm:constr type="t" for="ch" forName="Image" refType="h" fact="0.035"/>
                      <dgm:constr type="h" for="ch" forName="Image" refType="h" fact="0.93"/>
                      <dgm:constr type="w" for="ch" forName="Image" refType="w" fact="0.4169"/>
                      <dgm:constr type="r" for="ch" forName="Space" refType="w"/>
                      <dgm:constr type="t" for="ch" forName="Space" refType="h" fact="0"/>
                      <dgm:constr type="h" for="ch" forName="Space" refType="h"/>
                      <dgm:constr type="w" for="ch" forName="Space" refType="w" fact="0.3305"/>
                    </dgm:constrLst>
                  </dgm:else>
                </dgm:choose>
              </dgm:else>
            </dgm:choose>
          </dgm:else>
        </dgm:choose>
        <dgm:layoutNode name="Accent" styleLbl="alignNode1">
          <dgm:varLst>
            <dgm:chMax val="0"/>
            <dgm:chPref val="0"/>
          </dgm:varLst>
          <dgm:alg type="sp"/>
          <dgm:shape xmlns:r="http://schemas.openxmlformats.org/officeDocument/2006/relationships" type="donut" r:blip="">
            <dgm:adjLst>
              <dgm:adj idx="1" val="0.1101"/>
            </dgm:adjLst>
          </dgm:shape>
          <dgm:presOf/>
        </dgm:layoutNode>
        <dgm:layoutNode name="Image" styleLbl="bgImgPlace1">
          <dgm:varLst>
            <dgm:chMax val="0"/>
            <dgm:chPref val="0"/>
            <dgm:bulletEnabled val="1"/>
          </dgm:varLst>
          <dgm:alg type="sp"/>
          <dgm:shape xmlns:r="http://schemas.openxmlformats.org/officeDocument/2006/relationships" type="rect" r:blip="" blipPhldr="1">
            <dgm:adjLst/>
          </dgm:shape>
          <dgm:presOf/>
        </dgm:layoutNode>
        <dgm:layoutNode name="Parent" styleLbl="fgAccFollowNode1">
          <dgm:varLst>
            <dgm:chMax val="0"/>
            <dgm:chPref val="0"/>
            <dgm:bulletEnabled val="1"/>
          </dgm:varLst>
          <dgm:alg type="tx">
            <dgm:param type="txAnchorVertCh" val="mid"/>
          </dgm:alg>
          <dgm:shape xmlns:r="http://schemas.openxmlformats.org/officeDocument/2006/relationships" type="ellipse" r:blip="">
            <dgm:adjLst/>
          </dgm:shape>
          <dgm:presOf axis="desOrSelf" ptType="node"/>
          <dgm:constrLst>
            <dgm:constr type="lMarg" refType="primFontSz" fact="0"/>
            <dgm:constr type="rMarg" refType="primFontSz" fact="0"/>
            <dgm:constr type="tMarg" refType="primFontSz" fact="0"/>
            <dgm:constr type="bMarg" refType="primFontSz" fact="0"/>
          </dgm:constrLst>
          <dgm:ruleLst>
            <dgm:rule type="primFontSz" val="5" fact="NaN" max="NaN"/>
          </dgm:ruleLst>
        </dgm:layoutNode>
        <dgm:layoutNode name="Space">
          <dgm:varLst>
            <dgm:chMax val="0"/>
            <dgm:chPref val="0"/>
          </dgm:varLst>
          <dgm:alg type="sp"/>
          <dgm:shape xmlns:r="http://schemas.openxmlformats.org/officeDocument/2006/relationships" r:blip="">
            <dgm:adjLst/>
          </dgm:shape>
          <dgm:presOf/>
        </dgm:layoutNode>
      </dgm:layoutNode>
      <dgm:forEach name="Name31" axis="followSib" ptType="sibTrans" cnt="1">
        <dgm:layoutNode name="ConnectorComposite">
          <dgm:alg type="composite">
            <dgm:param type="ar" val=".4"/>
          </dgm:alg>
          <dgm:shape xmlns:r="http://schemas.openxmlformats.org/officeDocument/2006/relationships" r:blip="">
            <dgm:adjLst/>
          </dgm:shape>
          <dgm:constrLst>
            <dgm:constr type="l" for="ch" forName="TopSpacing" refType="w" fact="0"/>
            <dgm:constr type="t" for="ch" forName="TopSpacing" refType="h" fact="0"/>
            <dgm:constr type="h" for="ch" forName="TopSpacing" refType="h" fact="0.3"/>
            <dgm:constr type="w" for="ch" forName="TopSpacing" refType="w"/>
            <dgm:constr type="l" for="ch" forName="Connector" refType="w" fact="0"/>
            <dgm:constr type="t" for="ch" forName="Connector" refType="h" fact="0.3"/>
            <dgm:constr type="h" for="ch" forName="Connector" refType="h" fact="0.4"/>
            <dgm:constr type="w" for="ch" forName="Connector" refType="h" refFor="ch" refForName="Connector"/>
            <dgm:constr type="l" for="ch" forName="BottomSpacing" refType="w" fact="0"/>
            <dgm:constr type="t" for="ch" forName="BottomSpacing" refType="h" fact="0.7"/>
            <dgm:constr type="h" for="ch" forName="BottomSpacing" refType="h" fact="0.3"/>
            <dgm:constr type="w" for="ch" forName="BottomSpacing" refType="w"/>
          </dgm:constrLst>
          <dgm:layoutNode name="TopSpacing">
            <dgm:alg type="sp"/>
            <dgm:shape xmlns:r="http://schemas.openxmlformats.org/officeDocument/2006/relationships" r:blip="">
              <dgm:adjLst/>
            </dgm:shape>
          </dgm:layoutNode>
          <dgm:layoutNode name="Connector" styleLbl="alignNode1">
            <dgm:alg type="sp"/>
            <dgm:shape xmlns:r="http://schemas.openxmlformats.org/officeDocument/2006/relationships" type="flowChartConnector" r:blip="">
              <dgm:adjLst/>
            </dgm:shape>
            <dgm:presOf/>
          </dgm:layoutNode>
          <dgm:layoutNode name="BottomSpacing">
            <dgm:alg type="sp"/>
            <dgm:shape xmlns:r="http://schemas.openxmlformats.org/officeDocument/2006/relationships" r:blip="">
              <dgm:adjLst/>
            </dgm:shape>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1/layout/CircleProcess">
  <dgm:title val="Circle Process"/>
  <dgm:desc val="Use to show sequential steps in a process. Limited to eleven Level 1 shapes with an unlimited number of Level 2 shapes. Works best with small amounts of text. Unused text does not appear, but remains available if you switch layouts."/>
  <dgm:catLst>
    <dgm:cat type="process" pri="8500"/>
    <dgm:cat type="officeonline" pri="85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11"/>
      <dgm:chPref val="11"/>
      <dgm:dir/>
      <dgm:resizeHandles/>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5"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Parent2" refType="w" fact="0.6249"/>
              <dgm:constr type="t" for="ch" forName="Parent2" refType="h" fact="0.2022"/>
              <dgm:constr type="w" for="ch" forName="Parent2" refType="w" fact="0.3001"/>
              <dgm:constr type="h" for="ch" forName="Parent2" refType="h" fact="0.3799"/>
              <dgm:constr type="l" for="ch" forName="Parent1" refType="w" fact="0.1597"/>
              <dgm:constr type="t" for="ch" forName="Parent1" refType="h" fact="0.2022"/>
              <dgm:constr type="w" for="ch" forName="Parent1" refType="w" fact="0.3001"/>
              <dgm:constr type="h" for="ch" forName="Parent1" refType="h" fact="0.3799"/>
              <dgm:constr type="l" for="ch" forName="Accent2" refType="w" fact="0.5498"/>
              <dgm:constr type="t" for="ch" forName="Accent2" refType="h" fact="0.1072"/>
              <dgm:constr type="w" for="ch" forName="Accent2" refType="w" fact="0.4502"/>
              <dgm:constr type="h" for="ch" forName="Accent2" refType="h" fact="0.5699"/>
              <dgm:constr type="l" for="ch" forName="ParentBackground2" refType="w" fact="0.5648"/>
              <dgm:constr type="t" for="ch" forName="ParentBackground2" refType="h" fact="0.1262"/>
              <dgm:constr type="w" for="ch" forName="ParentBackground2" refType="w" fact="0.4201"/>
              <dgm:constr type="h" for="ch" forName="ParentBackground2" refType="h" fact="0.5319"/>
              <dgm:constr type="l" for="ch" forName="Child2" refType="w" fact="0.5648"/>
              <dgm:constr type="t" for="ch" forName="Child2" refType="h" fact="0.6876"/>
              <dgm:constr type="w" for="ch" forName="Child2" refType="w" fact="0.4201"/>
              <dgm:constr type="h" for="ch" forName="Child2" refType="h" fact="0.3124"/>
              <dgm:constr type="l" for="ch" forName="Accent1" refType="w" fact="-0.0086"/>
              <dgm:constr type="t" for="ch" forName="Accent1" refType="h" fact="-0.0109"/>
              <dgm:constr type="w" for="ch" forName="Accent1" refType="w" fact="0.6367"/>
              <dgm:constr type="h" for="ch" forName="Accent1" refType="h" fact="0.806"/>
              <dgm:constr type="l" for="ch" forName="ParentBackground1" refType="w" fact="0.0997"/>
              <dgm:constr type="t" for="ch" forName="ParentBackground1" refType="h" fact="0.1262"/>
              <dgm:constr type="w" for="ch" forName="ParentBackground1" refType="w" fact="0.4201"/>
              <dgm:constr type="h" for="ch" forName="ParentBackground1" refType="h" fact="0.5319"/>
              <dgm:constr type="l" for="ch" forName="Child1" refType="w" fact="0.0997"/>
              <dgm:constr type="t" for="ch" forName="Child1" refType="h" fact="0.6876"/>
              <dgm:constr type="w" for="ch" forName="Child1" refType="w" fact="0.4201"/>
              <dgm:constr type="h" for="ch" forName="Child1" refType="h" fact="0.3124"/>
            </dgm:constrLst>
          </dgm:if>
          <dgm:if name="Name6"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Parent3" refType="w" fact="0.744"/>
              <dgm:constr type="t" for="ch" forName="Parent3" refType="h" fact="0.2022"/>
              <dgm:constr type="w" for="ch" forName="Parent3" refType="w" fact="0.2048"/>
              <dgm:constr type="h" for="ch" forName="Parent3" refType="h" fact="0.3799"/>
              <dgm:constr type="l" for="ch" forName="Parent2" refType="w" fact="0.4265"/>
              <dgm:constr type="t" for="ch" forName="Parent2" refType="h" fact="0.2022"/>
              <dgm:constr type="w" for="ch" forName="Parent2" refType="w" fact="0.2048"/>
              <dgm:constr type="h" for="ch" forName="Parent2" refType="h" fact="0.3799"/>
              <dgm:constr type="l" for="ch" forName="Parent1" refType="w" fact="0.109"/>
              <dgm:constr type="t" for="ch" forName="Parent1" refType="h" fact="0.2022"/>
              <dgm:constr type="w" for="ch" forName="Parent1" refType="w" fact="0.2048"/>
              <dgm:constr type="h" for="ch" forName="Parent1" refType="h" fact="0.3799"/>
              <dgm:constr type="l" for="ch" forName="Accent3" refType="w" fact="0.6928"/>
              <dgm:constr type="t" for="ch" forName="Accent3" refType="h" fact="0.1072"/>
              <dgm:constr type="w" for="ch" forName="Accent3" refType="w" fact="0.3072"/>
              <dgm:constr type="h" for="ch" forName="Accent3" refType="h" fact="0.5699"/>
              <dgm:constr type="l" for="ch" forName="ParentBackground3" refType="w" fact="0.703"/>
              <dgm:constr type="t" for="ch" forName="ParentBackground3" refType="h" fact="0.1262"/>
              <dgm:constr type="w" for="ch" forName="ParentBackground3" refType="w" fact="0.2868"/>
              <dgm:constr type="h" for="ch" forName="ParentBackground3" refType="h" fact="0.5319"/>
              <dgm:constr type="l" for="ch" forName="Child3" refType="w" fact="0.703"/>
              <dgm:constr type="t" for="ch" forName="Child3" refType="h" fact="0.6876"/>
              <dgm:constr type="w" for="ch" forName="Child3" refType="w" fact="0.2868"/>
              <dgm:constr type="h" for="ch" forName="Child3" refType="h" fact="0.3124"/>
              <dgm:constr type="l" for="ch" forName="Accent2" refType="w" fact="0.3122"/>
              <dgm:constr type="t" for="ch" forName="Accent2" refType="h" fact="-0.0109"/>
              <dgm:constr type="w" for="ch" forName="Accent2" refType="w" fact="0.4334"/>
              <dgm:constr type="h" for="ch" forName="Accent2" refType="h" fact="0.806"/>
              <dgm:constr type="l" for="ch" forName="ParentBackground2" refType="w" fact="0.3855"/>
              <dgm:constr type="t" for="ch" forName="ParentBackground2" refType="h" fact="0.1262"/>
              <dgm:constr type="w" for="ch" forName="ParentBackground2" refType="w" fact="0.2868"/>
              <dgm:constr type="h" for="ch" forName="ParentBackground2" refType="h" fact="0.5319"/>
              <dgm:constr type="l" for="ch" forName="Child2" refType="w" fact="0.3855"/>
              <dgm:constr type="t" for="ch" forName="Child2" refType="h" fact="0.6876"/>
              <dgm:constr type="w" for="ch" forName="Child2" refType="w" fact="0.2868"/>
              <dgm:constr type="h" for="ch" forName="Child2" refType="h" fact="0.3124"/>
              <dgm:constr type="l" for="ch" forName="Accent1" refType="w" fact="-0.0053"/>
              <dgm:constr type="t" for="ch" forName="Accent1" refType="h" fact="-0.0109"/>
              <dgm:constr type="w" for="ch" forName="Accent1" refType="w" fact="0.4334"/>
              <dgm:constr type="h" for="ch" forName="Accent1" refType="h" fact="0.806"/>
              <dgm:constr type="l" for="ch" forName="ParentBackground1" refType="w" fact="0.068"/>
              <dgm:constr type="t" for="ch" forName="ParentBackground1" refType="h" fact="0.1262"/>
              <dgm:constr type="w" for="ch" forName="ParentBackground1" refType="w" fact="0.2868"/>
              <dgm:constr type="h" for="ch" forName="ParentBackground1" refType="h" fact="0.5319"/>
              <dgm:constr type="l" for="ch" forName="Child1" refType="w" fact="0.068"/>
              <dgm:constr type="t" for="ch" forName="Child1" refType="h" fact="0.6876"/>
              <dgm:constr type="w" for="ch" forName="Child1" refType="w" fact="0.2868"/>
              <dgm:constr type="h" for="ch" forName="Child1" refType="h" fact="0.3124"/>
            </dgm:constrLst>
          </dgm:if>
          <dgm:if name="Name7"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Parent4" refType="w" fact="0.8057"/>
              <dgm:constr type="t" for="ch" forName="Parent4" refType="h" fact="0.2022"/>
              <dgm:constr type="w" for="ch" forName="Parent4" refType="w" fact="0.1555"/>
              <dgm:constr type="h" for="ch" forName="Parent4" refType="h" fact="0.3799"/>
              <dgm:constr type="l" for="ch" forName="Parent3" refType="w" fact="0.5647"/>
              <dgm:constr type="t" for="ch" forName="Parent3" refType="h" fact="0.2022"/>
              <dgm:constr type="w" for="ch" forName="Parent3" refType="w" fact="0.1555"/>
              <dgm:constr type="h" for="ch" forName="Parent3" refType="h" fact="0.3799"/>
              <dgm:constr type="l" for="ch" forName="Parent2" refType="w" fact="0.3237"/>
              <dgm:constr type="t" for="ch" forName="Parent2" refType="h" fact="0.2022"/>
              <dgm:constr type="w" for="ch" forName="Parent2" refType="w" fact="0.1555"/>
              <dgm:constr type="h" for="ch" forName="Parent2" refType="h" fact="0.3799"/>
              <dgm:constr type="l" for="ch" forName="Parent1" refType="w" fact="0.0827"/>
              <dgm:constr type="t" for="ch" forName="Parent1" refType="h" fact="0.2022"/>
              <dgm:constr type="w" for="ch" forName="Parent1" refType="w" fact="0.1555"/>
              <dgm:constr type="h" for="ch" forName="Parent1" refType="h" fact="0.3799"/>
              <dgm:constr type="l" for="ch" forName="Accent4" refType="w" fact="0.7668"/>
              <dgm:constr type="t" for="ch" forName="Accent4" refType="h" fact="0.1072"/>
              <dgm:constr type="w" for="ch" forName="Accent4" refType="w" fact="0.2332"/>
              <dgm:constr type="h" for="ch" forName="Accent4" refType="h" fact="0.5699"/>
              <dgm:constr type="l" for="ch" forName="ParentBackground4" refType="w" fact="0.7746"/>
              <dgm:constr type="t" for="ch" forName="ParentBackground4" refType="h" fact="0.1262"/>
              <dgm:constr type="w" for="ch" forName="ParentBackground4" refType="w" fact="0.2177"/>
              <dgm:constr type="h" for="ch" forName="ParentBackground4" refType="h" fact="0.5319"/>
              <dgm:constr type="l" for="ch" forName="Child4" refType="w" fact="0.7746"/>
              <dgm:constr type="t" for="ch" forName="Child4" refType="h" fact="0.6876"/>
              <dgm:constr type="w" for="ch" forName="Child4" refType="w" fact="0.2177"/>
              <dgm:constr type="h" for="ch" forName="Child4" refType="h" fact="0.3124"/>
              <dgm:constr type="l" for="ch" forName="Accent3" refType="w" fact="0.4765"/>
              <dgm:constr type="t" for="ch" forName="Accent3" refType="h" fact="-0.0109"/>
              <dgm:constr type="w" for="ch" forName="Accent3" refType="w" fact="0.3298"/>
              <dgm:constr type="h" for="ch" forName="Accent3" refType="h" fact="0.806"/>
              <dgm:constr type="l" for="ch" forName="ParentBackground3" refType="w" fact="0.5336"/>
              <dgm:constr type="t" for="ch" forName="ParentBackground3" refType="h" fact="0.1262"/>
              <dgm:constr type="w" for="ch" forName="ParentBackground3" refType="w" fact="0.2177"/>
              <dgm:constr type="h" for="ch" forName="ParentBackground3" refType="h" fact="0.5319"/>
              <dgm:constr type="l" for="ch" forName="Child3" refType="w" fact="0.5336"/>
              <dgm:constr type="t" for="ch" forName="Child3" refType="h" fact="0.6876"/>
              <dgm:constr type="w" for="ch" forName="Child3" refType="w" fact="0.2177"/>
              <dgm:constr type="h" for="ch" forName="Child3" refType="h" fact="0.3124"/>
              <dgm:constr type="l" for="ch" forName="Accent2" refType="w" fact="0.2365"/>
              <dgm:constr type="t" for="ch" forName="Accent2" refType="h" fact="-0.0109"/>
              <dgm:constr type="w" for="ch" forName="Accent2" refType="w" fact="0.3298"/>
              <dgm:constr type="h" for="ch" forName="Accent2" refType="h" fact="0.806"/>
              <dgm:constr type="l" for="ch" forName="ParentBackground2" refType="w" fact="0.2926"/>
              <dgm:constr type="t" for="ch" forName="ParentBackground2" refType="h" fact="0.1262"/>
              <dgm:constr type="w" for="ch" forName="ParentBackground2" refType="w" fact="0.2177"/>
              <dgm:constr type="h" for="ch" forName="ParentBackground2" refType="h" fact="0.5319"/>
              <dgm:constr type="l" for="ch" forName="Child2" refType="w" fact="0.2926"/>
              <dgm:constr type="t" for="ch" forName="Child2" refType="h" fact="0.6876"/>
              <dgm:constr type="w" for="ch" forName="Child2" refType="w" fact="0.2177"/>
              <dgm:constr type="h" for="ch" forName="Child2" refType="h" fact="0.3124"/>
              <dgm:constr type="l" for="ch" forName="Accent1" refType="w" fact="-0.0045"/>
              <dgm:constr type="t" for="ch" forName="Accent1" refType="h" fact="-0.0109"/>
              <dgm:constr type="w" for="ch" forName="Accent1" refType="w" fact="0.3298"/>
              <dgm:constr type="h" for="ch" forName="Accent1" refType="h" fact="0.806"/>
              <dgm:constr type="l" for="ch" forName="ParentBackground1" refType="w" fact="0.0516"/>
              <dgm:constr type="t" for="ch" forName="ParentBackground1" refType="h" fact="0.1262"/>
              <dgm:constr type="w" for="ch" forName="ParentBackground1" refType="w" fact="0.2177"/>
              <dgm:constr type="h" for="ch" forName="ParentBackground1" refType="h" fact="0.5319"/>
              <dgm:constr type="l" for="ch" forName="Child1" refType="w" fact="0.0516"/>
              <dgm:constr type="t" for="ch" forName="Child1" refType="h" fact="0.6876"/>
              <dgm:constr type="w" for="ch" forName="Child1" refType="w" fact="0.2177"/>
              <dgm:constr type="h" for="ch" forName="Child1" refType="h" fact="0.3124"/>
            </dgm:constrLst>
          </dgm:if>
          <dgm:if name="Name8"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Parent5" refType="w" fact="0.8434"/>
              <dgm:constr type="t" for="ch" forName="Parent5" refType="h" fact="0.2022"/>
              <dgm:constr type="w" for="ch" forName="Parent5" refType="w" fact="0.1253"/>
              <dgm:constr type="h" for="ch" forName="Parent5" refType="h" fact="0.3799"/>
              <dgm:constr type="l" for="ch" forName="Parent4" refType="w" fact="0.6492"/>
              <dgm:constr type="t" for="ch" forName="Parent4" refType="h" fact="0.2022"/>
              <dgm:constr type="w" for="ch" forName="Parent4" refType="w" fact="0.1253"/>
              <dgm:constr type="h" for="ch" forName="Parent4" refType="h" fact="0.3799"/>
              <dgm:constr type="l" for="ch" forName="Parent3" refType="w" fact="0.455"/>
              <dgm:constr type="t" for="ch" forName="Parent3" refType="h" fact="0.2022"/>
              <dgm:constr type="w" for="ch" forName="Parent3" refType="w" fact="0.1253"/>
              <dgm:constr type="h" for="ch" forName="Parent3" refType="h" fact="0.3799"/>
              <dgm:constr type="l" for="ch" forName="Parent2" refType="w" fact="0.2609"/>
              <dgm:constr type="t" for="ch" forName="Parent2" refType="h" fact="0.2022"/>
              <dgm:constr type="w" for="ch" forName="Parent2" refType="w" fact="0.1253"/>
              <dgm:constr type="h" for="ch" forName="Parent2" refType="h" fact="0.3799"/>
              <dgm:constr type="l" for="ch" forName="Parent1" refType="w" fact="0.0667"/>
              <dgm:constr type="t" for="ch" forName="Parent1" refType="h" fact="0.2022"/>
              <dgm:constr type="w" for="ch" forName="Parent1" refType="w" fact="0.1253"/>
              <dgm:constr type="h" for="ch" forName="Parent1" refType="h" fact="0.3799"/>
              <dgm:constr type="l" for="ch" forName="Accent5" refType="w" fact="0.8121"/>
              <dgm:constr type="t" for="ch" forName="Accent5" refType="h" fact="0.1072"/>
              <dgm:constr type="w" for="ch" forName="Accent5" refType="w" fact="0.1879"/>
              <dgm:constr type="h" for="ch" forName="Accent5" refType="h" fact="0.5699"/>
              <dgm:constr type="l" for="ch" forName="ParentBackground5" refType="w" fact="0.8183"/>
              <dgm:constr type="t" for="ch" forName="ParentBackground5" refType="h" fact="0.1262"/>
              <dgm:constr type="w" for="ch" forName="ParentBackground5" refType="w" fact="0.1754"/>
              <dgm:constr type="h" for="ch" forName="ParentBackground5" refType="h" fact="0.5319"/>
              <dgm:constr type="l" for="ch" forName="Child5" refType="w" fact="0.8183"/>
              <dgm:constr type="t" for="ch" forName="Child5" refType="h" fact="0.6876"/>
              <dgm:constr type="w" for="ch" forName="Child5" refType="w" fact="0.1754"/>
              <dgm:constr type="h" for="ch" forName="Child5" refType="h" fact="0.3124"/>
              <dgm:constr type="l" for="ch" forName="Accent4" refType="w" fact="0.5789"/>
              <dgm:constr type="t" for="ch" forName="Accent4" refType="h" fact="-0.0109"/>
              <dgm:constr type="w" for="ch" forName="Accent4" refType="w" fact="0.2657"/>
              <dgm:constr type="h" for="ch" forName="Accent4" refType="h" fact="0.806"/>
              <dgm:constr type="l" for="ch" forName="ParentBackground4" refType="w" fact="0.6242"/>
              <dgm:constr type="t" for="ch" forName="ParentBackground4" refType="h" fact="0.1262"/>
              <dgm:constr type="w" for="ch" forName="ParentBackground4" refType="w" fact="0.1754"/>
              <dgm:constr type="h" for="ch" forName="ParentBackground4" refType="h" fact="0.5319"/>
              <dgm:constr type="l" for="ch" forName="Child4" refType="w" fact="0.6242"/>
              <dgm:constr type="t" for="ch" forName="Child4" refType="h" fact="0.6876"/>
              <dgm:constr type="w" for="ch" forName="Child4" refType="w" fact="0.1754"/>
              <dgm:constr type="h" for="ch" forName="Child4" refType="h" fact="0.3124"/>
              <dgm:constr type="l" for="ch" forName="Accent3" refType="w" fact="0.3848"/>
              <dgm:constr type="t" for="ch" forName="Accent3" refType="h" fact="-0.0109"/>
              <dgm:constr type="w" for="ch" forName="Accent3" refType="w" fact="0.2657"/>
              <dgm:constr type="h" for="ch" forName="Accent3" refType="h" fact="0.806"/>
              <dgm:constr type="l" for="ch" forName="ParentBackground3" refType="w" fact="0.43"/>
              <dgm:constr type="t" for="ch" forName="ParentBackground3" refType="h" fact="0.1262"/>
              <dgm:constr type="w" for="ch" forName="ParentBackground3" refType="w" fact="0.1754"/>
              <dgm:constr type="h" for="ch" forName="ParentBackground3" refType="h" fact="0.5319"/>
              <dgm:constr type="l" for="ch" forName="Child3" refType="w" fact="0.43"/>
              <dgm:constr type="t" for="ch" forName="Child3" refType="h" fact="0.6876"/>
              <dgm:constr type="w" for="ch" forName="Child3" refType="w" fact="0.1754"/>
              <dgm:constr type="h" for="ch" forName="Child3" refType="h" fact="0.3124"/>
              <dgm:constr type="l" for="ch" forName="Accent2" refType="w" fact="0.1906"/>
              <dgm:constr type="t" for="ch" forName="Accent2" refType="h" fact="-0.0109"/>
              <dgm:constr type="w" for="ch" forName="Accent2" refType="w" fact="0.2657"/>
              <dgm:constr type="h" for="ch" forName="Accent2" refType="h" fact="0.806"/>
              <dgm:constr type="l" for="ch" forName="ParentBackground2" refType="w" fact="0.2358"/>
              <dgm:constr type="t" for="ch" forName="ParentBackground2" refType="h" fact="0.1262"/>
              <dgm:constr type="w" for="ch" forName="ParentBackground2" refType="w" fact="0.1754"/>
              <dgm:constr type="h" for="ch" forName="ParentBackground2" refType="h" fact="0.5319"/>
              <dgm:constr type="l" for="ch" forName="Child2" refType="w" fact="0.2358"/>
              <dgm:constr type="t" for="ch" forName="Child2" refType="h" fact="0.6876"/>
              <dgm:constr type="w" for="ch" forName="Child2" refType="w" fact="0.1754"/>
              <dgm:constr type="h" for="ch" forName="Child2" refType="h" fact="0.3124"/>
              <dgm:constr type="l" for="ch" forName="Accent1" refType="w" fact="-0.0036"/>
              <dgm:constr type="t" for="ch" forName="Accent1" refType="h" fact="-0.0109"/>
              <dgm:constr type="w" for="ch" forName="Accent1" refType="w" fact="0.2657"/>
              <dgm:constr type="h" for="ch" forName="Accent1" refType="h" fact="0.806"/>
              <dgm:constr type="l" for="ch" forName="ParentBackground1" refType="w" fact="0.0416"/>
              <dgm:constr type="t" for="ch" forName="ParentBackground1" refType="h" fact="0.1262"/>
              <dgm:constr type="w" for="ch" forName="ParentBackground1" refType="w" fact="0.1754"/>
              <dgm:constr type="h" for="ch" forName="ParentBackground1" refType="h" fact="0.5319"/>
              <dgm:constr type="l" for="ch" forName="Child1" refType="w" fact="0.0416"/>
              <dgm:constr type="t" for="ch" forName="Child1" refType="h" fact="0.6876"/>
              <dgm:constr type="w" for="ch" forName="Child1" refType="w" fact="0.1754"/>
              <dgm:constr type="h" for="ch" forName="Child1" refType="h" fact="0.3124"/>
            </dgm:constrLst>
          </dgm:if>
          <dgm:if name="Name9"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Parent6" refType="w" fact="0.8689"/>
              <dgm:constr type="t" for="ch" forName="Parent6" refType="h" fact="0.2022"/>
              <dgm:constr type="w" for="ch" forName="Parent6" refType="w" fact="0.1049"/>
              <dgm:constr type="h" for="ch" forName="Parent6" refType="h" fact="0.3799"/>
              <dgm:constr type="l" for="ch" forName="Parent5" refType="w" fact="0.7063"/>
              <dgm:constr type="t" for="ch" forName="Parent5" refType="h" fact="0.2022"/>
              <dgm:constr type="w" for="ch" forName="Parent5" refType="w" fact="0.1049"/>
              <dgm:constr type="h" for="ch" forName="Parent5" refType="h" fact="0.3799"/>
              <dgm:constr type="l" for="ch" forName="Parent4" refType="w" fact="0.5437"/>
              <dgm:constr type="t" for="ch" forName="Parent4" refType="h" fact="0.2022"/>
              <dgm:constr type="w" for="ch" forName="Parent4" refType="w" fact="0.1049"/>
              <dgm:constr type="h" for="ch" forName="Parent4" refType="h" fact="0.3799"/>
              <dgm:constr type="l" for="ch" forName="Parent3" refType="w" fact="0.381"/>
              <dgm:constr type="t" for="ch" forName="Parent3" refType="h" fact="0.2022"/>
              <dgm:constr type="w" for="ch" forName="Parent3" refType="w" fact="0.1049"/>
              <dgm:constr type="h" for="ch" forName="Parent3" refType="h" fact="0.3799"/>
              <dgm:constr type="l" for="ch" forName="Parent2" refType="w" fact="0.2184"/>
              <dgm:constr type="t" for="ch" forName="Parent2" refType="h" fact="0.2022"/>
              <dgm:constr type="w" for="ch" forName="Parent2" refType="w" fact="0.1049"/>
              <dgm:constr type="h" for="ch" forName="Parent2" refType="h" fact="0.3799"/>
              <dgm:constr type="l" for="ch" forName="Parent1" refType="w" fact="0.0558"/>
              <dgm:constr type="t" for="ch" forName="Parent1" refType="h" fact="0.2022"/>
              <dgm:constr type="w" for="ch" forName="Parent1" refType="w" fact="0.1049"/>
              <dgm:constr type="h" for="ch" forName="Parent1" refType="h" fact="0.3799"/>
              <dgm:constr type="l" for="ch" forName="Accent6" refType="w" fact="0.8426"/>
              <dgm:constr type="t" for="ch" forName="Accent6" refType="h" fact="0.1072"/>
              <dgm:constr type="w" for="ch" forName="Accent6" refType="w" fact="0.1574"/>
              <dgm:constr type="h" for="ch" forName="Accent6" refType="h" fact="0.5699"/>
              <dgm:constr type="l" for="ch" forName="ParentBackground6" refType="w" fact="0.8479"/>
              <dgm:constr type="t" for="ch" forName="ParentBackground6" refType="h" fact="0.1262"/>
              <dgm:constr type="w" for="ch" forName="ParentBackground6" refType="w" fact="0.1469"/>
              <dgm:constr type="h" for="ch" forName="ParentBackground6" refType="h" fact="0.5319"/>
              <dgm:constr type="l" for="ch" forName="Child6" refType="w" fact="0.8479"/>
              <dgm:constr type="t" for="ch" forName="Child6" refType="h" fact="0.6876"/>
              <dgm:constr type="w" for="ch" forName="Child6" refType="w" fact="0.1469"/>
              <dgm:constr type="h" for="ch" forName="Child6" refType="h" fact="0.3124"/>
              <dgm:constr type="l" for="ch" forName="Accent5" refType="w" fact="0.6474"/>
              <dgm:constr type="t" for="ch" forName="Accent5" refType="h" fact="-0.0109"/>
              <dgm:constr type="w" for="ch" forName="Accent5" refType="w" fact="0.2226"/>
              <dgm:constr type="h" for="ch" forName="Accent5" refType="h" fact="0.806"/>
              <dgm:constr type="l" for="ch" forName="ParentBackground5" refType="w" fact="0.6853"/>
              <dgm:constr type="t" for="ch" forName="ParentBackground5" refType="h" fact="0.1262"/>
              <dgm:constr type="w" for="ch" forName="ParentBackground5" refType="w" fact="0.1469"/>
              <dgm:constr type="h" for="ch" forName="ParentBackground5" refType="h" fact="0.5319"/>
              <dgm:constr type="l" for="ch" forName="Child5" refType="w" fact="0.6853"/>
              <dgm:constr type="t" for="ch" forName="Child5" refType="h" fact="0.6876"/>
              <dgm:constr type="w" for="ch" forName="Child5" refType="w" fact="0.1469"/>
              <dgm:constr type="h" for="ch" forName="Child5" refType="h" fact="0.3124"/>
              <dgm:constr type="l" for="ch" forName="Accent4" refType="w" fact="0.4848"/>
              <dgm:constr type="t" for="ch" forName="Accent4" refType="h" fact="-0.0109"/>
              <dgm:constr type="w" for="ch" forName="Accent4" refType="w" fact="0.2226"/>
              <dgm:constr type="h" for="ch" forName="Accent4" refType="h" fact="0.806"/>
              <dgm:constr type="l" for="ch" forName="ParentBackground4" refType="w" fact="0.5227"/>
              <dgm:constr type="t" for="ch" forName="ParentBackground4" refType="h" fact="0.1262"/>
              <dgm:constr type="w" for="ch" forName="ParentBackground4" refType="w" fact="0.1469"/>
              <dgm:constr type="h" for="ch" forName="ParentBackground4" refType="h" fact="0.5319"/>
              <dgm:constr type="l" for="ch" forName="Child4" refType="w" fact="0.5227"/>
              <dgm:constr type="t" for="ch" forName="Child4" refType="h" fact="0.6876"/>
              <dgm:constr type="w" for="ch" forName="Child4" refType="w" fact="0.1469"/>
              <dgm:constr type="h" for="ch" forName="Child4" refType="h" fact="0.3124"/>
              <dgm:constr type="l" for="ch" forName="Accent3" refType="w" fact="0.3222"/>
              <dgm:constr type="t" for="ch" forName="Accent3" refType="h" fact="-0.0109"/>
              <dgm:constr type="w" for="ch" forName="Accent3" refType="w" fact="0.2226"/>
              <dgm:constr type="h" for="ch" forName="Accent3" refType="h" fact="0.806"/>
              <dgm:constr type="l" for="ch" forName="ParentBackground3" refType="w" fact="0.3601"/>
              <dgm:constr type="t" for="ch" forName="ParentBackground3" refType="h" fact="0.1262"/>
              <dgm:constr type="w" for="ch" forName="ParentBackground3" refType="w" fact="0.1469"/>
              <dgm:constr type="h" for="ch" forName="ParentBackground3" refType="h" fact="0.5319"/>
              <dgm:constr type="l" for="ch" forName="Child3" refType="w" fact="0.3601"/>
              <dgm:constr type="t" for="ch" forName="Child3" refType="h" fact="0.6876"/>
              <dgm:constr type="w" for="ch" forName="Child3" refType="w" fact="0.1469"/>
              <dgm:constr type="h" for="ch" forName="Child3" refType="h" fact="0.3124"/>
              <dgm:constr type="l" for="ch" forName="Accent2" refType="w" fact="0.1596"/>
              <dgm:constr type="t" for="ch" forName="Accent2" refType="h" fact="-0.0109"/>
              <dgm:constr type="w" for="ch" forName="Accent2" refType="w" fact="0.2226"/>
              <dgm:constr type="h" for="ch" forName="Accent2" refType="h" fact="0.806"/>
              <dgm:constr type="l" for="ch" forName="ParentBackground2" refType="w" fact="0.1975"/>
              <dgm:constr type="t" for="ch" forName="ParentBackground2" refType="h" fact="0.1262"/>
              <dgm:constr type="w" for="ch" forName="ParentBackground2" refType="w" fact="0.1469"/>
              <dgm:constr type="h" for="ch" forName="ParentBackground2" refType="h" fact="0.5319"/>
              <dgm:constr type="l" for="ch" forName="Child2" refType="w" fact="0.1975"/>
              <dgm:constr type="t" for="ch" forName="Child2" refType="h" fact="0.6876"/>
              <dgm:constr type="w" for="ch" forName="Child2" refType="w" fact="0.1469"/>
              <dgm:constr type="h" for="ch" forName="Child2" refType="h" fact="0.3124"/>
              <dgm:constr type="l" for="ch" forName="Accent1" refType="w" fact="-0.003"/>
              <dgm:constr type="t" for="ch" forName="Accent1" refType="h" fact="-0.0109"/>
              <dgm:constr type="w" for="ch" forName="Accent1" refType="w" fact="0.2226"/>
              <dgm:constr type="h" for="ch" forName="Accent1" refType="h" fact="0.806"/>
              <dgm:constr type="l" for="ch" forName="ParentBackground1" refType="w" fact="0.0348"/>
              <dgm:constr type="t" for="ch" forName="ParentBackground1" refType="h" fact="0.1262"/>
              <dgm:constr type="w" for="ch" forName="ParentBackground1" refType="w" fact="0.1469"/>
              <dgm:constr type="h" for="ch" forName="ParentBackground1" refType="h" fact="0.5319"/>
              <dgm:constr type="l" for="ch" forName="Child1" refType="w" fact="0.0348"/>
              <dgm:constr type="t" for="ch" forName="Child1" refType="h" fact="0.6876"/>
              <dgm:constr type="w" for="ch" forName="Child1" refType="w" fact="0.1469"/>
              <dgm:constr type="h" for="ch" forName="Child1" refType="h" fact="0.3124"/>
            </dgm:constrLst>
          </dgm:if>
          <dgm:if name="Name10"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Parent7" refType="w" fact="0.8872"/>
              <dgm:constr type="t" for="ch" forName="Parent7" refType="h" fact="0.2022"/>
              <dgm:constr type="w" for="ch" forName="Parent7" refType="w" fact="0.0902"/>
              <dgm:constr type="h" for="ch" forName="Parent7" refType="h" fact="0.3799"/>
              <dgm:constr type="l" for="ch" forName="Parent6" refType="w" fact="0.7473"/>
              <dgm:constr type="t" for="ch" forName="Parent6" refType="h" fact="0.2022"/>
              <dgm:constr type="w" for="ch" forName="Parent6" refType="w" fact="0.0902"/>
              <dgm:constr type="h" for="ch" forName="Parent6" refType="h" fact="0.3799"/>
              <dgm:constr type="l" for="ch" forName="Parent5" refType="w" fact="0.6075"/>
              <dgm:constr type="t" for="ch" forName="Parent5" refType="h" fact="0.2022"/>
              <dgm:constr type="w" for="ch" forName="Parent5" refType="w" fact="0.0902"/>
              <dgm:constr type="h" for="ch" forName="Parent5" refType="h" fact="0.3799"/>
              <dgm:constr type="l" for="ch" forName="Parent4" refType="w" fact="0.4676"/>
              <dgm:constr type="t" for="ch" forName="Parent4" refType="h" fact="0.2022"/>
              <dgm:constr type="w" for="ch" forName="Parent4" refType="w" fact="0.0902"/>
              <dgm:constr type="h" for="ch" forName="Parent4" refType="h" fact="0.3799"/>
              <dgm:constr type="l" for="ch" forName="Parent3" refType="w" fact="0.3277"/>
              <dgm:constr type="t" for="ch" forName="Parent3" refType="h" fact="0.2022"/>
              <dgm:constr type="w" for="ch" forName="Parent3" refType="w" fact="0.0902"/>
              <dgm:constr type="h" for="ch" forName="Parent3" refType="h" fact="0.3799"/>
              <dgm:constr type="l" for="ch" forName="Parent2" refType="w" fact="0.1879"/>
              <dgm:constr type="t" for="ch" forName="Parent2" refType="h" fact="0.2022"/>
              <dgm:constr type="w" for="ch" forName="Parent2" refType="w" fact="0.0902"/>
              <dgm:constr type="h" for="ch" forName="Parent2" refType="h" fact="0.3799"/>
              <dgm:constr type="l" for="ch" forName="Parent1" refType="w" fact="0.048"/>
              <dgm:constr type="t" for="ch" forName="Parent1" refType="h" fact="0.2022"/>
              <dgm:constr type="w" for="ch" forName="Parent1" refType="w" fact="0.0902"/>
              <dgm:constr type="h" for="ch" forName="Parent1" refType="h" fact="0.3799"/>
              <dgm:constr type="l" for="ch" forName="Accent7" refType="w" fact="0.8646"/>
              <dgm:constr type="t" for="ch" forName="Accent7" refType="h" fact="0.1072"/>
              <dgm:constr type="w" for="ch" forName="Accent7" refType="w" fact="0.1354"/>
              <dgm:constr type="h" for="ch" forName="Accent7" refType="h" fact="0.5699"/>
              <dgm:constr type="l" for="ch" forName="ParentBackground7" refType="w" fact="0.8692"/>
              <dgm:constr type="t" for="ch" forName="ParentBackground7" refType="h" fact="0.1262"/>
              <dgm:constr type="w" for="ch" forName="ParentBackground7" refType="w" fact="0.1263"/>
              <dgm:constr type="h" for="ch" forName="ParentBackground7" refType="h" fact="0.5319"/>
              <dgm:constr type="l" for="ch" forName="Child7" refType="w" fact="0.8692"/>
              <dgm:constr type="t" for="ch" forName="Child7" refType="h" fact="0.6876"/>
              <dgm:constr type="w" for="ch" forName="Child7" refType="w" fact="0.1263"/>
              <dgm:constr type="h" for="ch" forName="Child7" refType="h" fact="0.3124"/>
              <dgm:constr type="l" for="ch" forName="Accent6" refType="w" fact="0.6967"/>
              <dgm:constr type="t" for="ch" forName="Accent6" refType="h" fact="-0.0109"/>
              <dgm:constr type="w" for="ch" forName="Accent6" refType="w" fact="0.1915"/>
              <dgm:constr type="h" for="ch" forName="Accent6" refType="h" fact="0.806"/>
              <dgm:constr type="l" for="ch" forName="ParentBackground6" refType="w" fact="0.7293"/>
              <dgm:constr type="t" for="ch" forName="ParentBackground6" refType="h" fact="0.1262"/>
              <dgm:constr type="w" for="ch" forName="ParentBackground6" refType="w" fact="0.1263"/>
              <dgm:constr type="h" for="ch" forName="ParentBackground6" refType="h" fact="0.5319"/>
              <dgm:constr type="l" for="ch" forName="Child6" refType="w" fact="0.7293"/>
              <dgm:constr type="t" for="ch" forName="Child6" refType="h" fact="0.6876"/>
              <dgm:constr type="w" for="ch" forName="Child6" refType="w" fact="0.1263"/>
              <dgm:constr type="h" for="ch" forName="Child6" refType="h" fact="0.3124"/>
              <dgm:constr type="l" for="ch" forName="Accent5" refType="w" fact="0.5569"/>
              <dgm:constr type="t" for="ch" forName="Accent5" refType="h" fact="-0.0109"/>
              <dgm:constr type="w" for="ch" forName="Accent5" refType="w" fact="0.1915"/>
              <dgm:constr type="h" for="ch" forName="Accent5" refType="h" fact="0.806"/>
              <dgm:constr type="l" for="ch" forName="ParentBackground5" refType="w" fact="0.5894"/>
              <dgm:constr type="t" for="ch" forName="ParentBackground5" refType="h" fact="0.1262"/>
              <dgm:constr type="w" for="ch" forName="ParentBackground5" refType="w" fact="0.1263"/>
              <dgm:constr type="h" for="ch" forName="ParentBackground5" refType="h" fact="0.5319"/>
              <dgm:constr type="l" for="ch" forName="Child5" refType="w" fact="0.5894"/>
              <dgm:constr type="t" for="ch" forName="Child5" refType="h" fact="0.6876"/>
              <dgm:constr type="w" for="ch" forName="Child5" refType="w" fact="0.1263"/>
              <dgm:constr type="h" for="ch" forName="Child5" refType="h" fact="0.3124"/>
              <dgm:constr type="l" for="ch" forName="Accent4" refType="w" fact="0.417"/>
              <dgm:constr type="t" for="ch" forName="Accent4" refType="h" fact="-0.0109"/>
              <dgm:constr type="w" for="ch" forName="Accent4" refType="w" fact="0.1915"/>
              <dgm:constr type="h" for="ch" forName="Accent4" refType="h" fact="0.806"/>
              <dgm:constr type="l" for="ch" forName="ParentBackground4" refType="w" fact="0.4496"/>
              <dgm:constr type="t" for="ch" forName="ParentBackground4" refType="h" fact="0.1262"/>
              <dgm:constr type="w" for="ch" forName="ParentBackground4" refType="w" fact="0.1263"/>
              <dgm:constr type="h" for="ch" forName="ParentBackground4" refType="h" fact="0.5319"/>
              <dgm:constr type="l" for="ch" forName="Child4" refType="w" fact="0.4496"/>
              <dgm:constr type="t" for="ch" forName="Child4" refType="h" fact="0.6876"/>
              <dgm:constr type="w" for="ch" forName="Child4" refType="w" fact="0.1263"/>
              <dgm:constr type="h" for="ch" forName="Child4" refType="h" fact="0.3124"/>
              <dgm:constr type="l" for="ch" forName="Accent3" refType="w" fact="0.2771"/>
              <dgm:constr type="t" for="ch" forName="Accent3" refType="h" fact="-0.0109"/>
              <dgm:constr type="w" for="ch" forName="Accent3" refType="w" fact="0.1915"/>
              <dgm:constr type="h" for="ch" forName="Accent3" refType="h" fact="0.806"/>
              <dgm:constr type="l" for="ch" forName="ParentBackground3" refType="w" fact="0.3097"/>
              <dgm:constr type="t" for="ch" forName="ParentBackground3" refType="h" fact="0.1262"/>
              <dgm:constr type="w" for="ch" forName="ParentBackground3" refType="w" fact="0.1263"/>
              <dgm:constr type="h" for="ch" forName="ParentBackground3" refType="h" fact="0.5319"/>
              <dgm:constr type="l" for="ch" forName="Child3" refType="w" fact="0.3097"/>
              <dgm:constr type="t" for="ch" forName="Child3" refType="h" fact="0.6876"/>
              <dgm:constr type="w" for="ch" forName="Child3" refType="w" fact="0.1263"/>
              <dgm:constr type="h" for="ch" forName="Child3" refType="h" fact="0.3124"/>
              <dgm:constr type="l" for="ch" forName="Accent2" refType="w" fact="0.1373"/>
              <dgm:constr type="t" for="ch" forName="Accent2" refType="h" fact="-0.0109"/>
              <dgm:constr type="w" for="ch" forName="Accent2" refType="w" fact="0.1915"/>
              <dgm:constr type="h" for="ch" forName="Accent2" refType="h" fact="0.806"/>
              <dgm:constr type="l" for="ch" forName="ParentBackground2" refType="w" fact="0.1698"/>
              <dgm:constr type="t" for="ch" forName="ParentBackground2" refType="h" fact="0.1262"/>
              <dgm:constr type="w" for="ch" forName="ParentBackground2" refType="w" fact="0.1263"/>
              <dgm:constr type="h" for="ch" forName="ParentBackground2" refType="h" fact="0.5319"/>
              <dgm:constr type="l" for="ch" forName="Child2" refType="w" fact="0.1698"/>
              <dgm:constr type="t" for="ch" forName="Child2" refType="h" fact="0.6876"/>
              <dgm:constr type="w" for="ch" forName="Child2" refType="w" fact="0.1263"/>
              <dgm:constr type="h" for="ch" forName="Child2" refType="h" fact="0.3124"/>
              <dgm:constr type="l" for="ch" forName="Accent1" refType="w" fact="-0.0026"/>
              <dgm:constr type="t" for="ch" forName="Accent1" refType="h" fact="-0.0109"/>
              <dgm:constr type="w" for="ch" forName="Accent1" refType="w" fact="0.1915"/>
              <dgm:constr type="h" for="ch" forName="Accent1" refType="h" fact="0.806"/>
              <dgm:constr type="l" for="ch" forName="ParentBackground1" refType="w" fact="0.03"/>
              <dgm:constr type="t" for="ch" forName="ParentBackground1" refType="h" fact="0.1262"/>
              <dgm:constr type="w" for="ch" forName="ParentBackground1" refType="w" fact="0.1263"/>
              <dgm:constr type="h" for="ch" forName="ParentBackground1" refType="h" fact="0.5319"/>
              <dgm:constr type="l" for="ch" forName="Child1" refType="w" fact="0.03"/>
              <dgm:constr type="t" for="ch" forName="Child1" refType="h" fact="0.6876"/>
              <dgm:constr type="w" for="ch" forName="Child1" refType="w" fact="0.1263"/>
              <dgm:constr type="h" for="ch" forName="Child1" refType="h" fact="0.3124"/>
            </dgm:constrLst>
          </dgm:if>
          <dgm:if name="Name11"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l" for="ch" forName="Parent8" refType="w" fact="0.901"/>
              <dgm:constr type="t" for="ch" forName="Parent8" refType="h" fact="0.2022"/>
              <dgm:constr type="w" for="ch" forName="Parent8" refType="w" fact="0.0792"/>
              <dgm:constr type="h" for="ch" forName="Parent8" refType="h" fact="0.3799"/>
              <dgm:constr type="l" for="ch" forName="Parent7" refType="w" fact="0.7783"/>
              <dgm:constr type="t" for="ch" forName="Parent7" refType="h" fact="0.2022"/>
              <dgm:constr type="w" for="ch" forName="Parent7" refType="w" fact="0.0792"/>
              <dgm:constr type="h" for="ch" forName="Parent7" refType="h" fact="0.3799"/>
              <dgm:constr type="l" for="ch" forName="Parent6" refType="w" fact="0.6556"/>
              <dgm:constr type="t" for="ch" forName="Parent6" refType="h" fact="0.2022"/>
              <dgm:constr type="w" for="ch" forName="Parent6" refType="w" fact="0.0792"/>
              <dgm:constr type="h" for="ch" forName="Parent6" refType="h" fact="0.3799"/>
              <dgm:constr type="l" for="ch" forName="Parent5" refType="w" fact="0.5329"/>
              <dgm:constr type="t" for="ch" forName="Parent5" refType="h" fact="0.2022"/>
              <dgm:constr type="w" for="ch" forName="Parent5" refType="w" fact="0.0792"/>
              <dgm:constr type="h" for="ch" forName="Parent5" refType="h" fact="0.3799"/>
              <dgm:constr type="l" for="ch" forName="Parent4" refType="w" fact="0.4102"/>
              <dgm:constr type="t" for="ch" forName="Parent4" refType="h" fact="0.2022"/>
              <dgm:constr type="w" for="ch" forName="Parent4" refType="w" fact="0.0792"/>
              <dgm:constr type="h" for="ch" forName="Parent4" refType="h" fact="0.3799"/>
              <dgm:constr type="l" for="ch" forName="Parent3" refType="w" fact="0.2875"/>
              <dgm:constr type="t" for="ch" forName="Parent3" refType="h" fact="0.2022"/>
              <dgm:constr type="w" for="ch" forName="Parent3" refType="w" fact="0.0792"/>
              <dgm:constr type="h" for="ch" forName="Parent3" refType="h" fact="0.3799"/>
              <dgm:constr type="l" for="ch" forName="Parent2" refType="w" fact="0.1648"/>
              <dgm:constr type="t" for="ch" forName="Parent2" refType="h" fact="0.2022"/>
              <dgm:constr type="w" for="ch" forName="Parent2" refType="w" fact="0.0792"/>
              <dgm:constr type="h" for="ch" forName="Parent2" refType="h" fact="0.3799"/>
              <dgm:constr type="l" for="ch" forName="Parent1" refType="w" fact="0.0421"/>
              <dgm:constr type="t" for="ch" forName="Parent1" refType="h" fact="0.2022"/>
              <dgm:constr type="w" for="ch" forName="Parent1" refType="w" fact="0.0792"/>
              <dgm:constr type="h" for="ch" forName="Parent1" refType="h" fact="0.3799"/>
              <dgm:constr type="l" for="ch" forName="Accent8" refType="w" fact="0.8813"/>
              <dgm:constr type="t" for="ch" forName="Accent8" refType="h" fact="0.1072"/>
              <dgm:constr type="w" for="ch" forName="Accent8" refType="w" fact="0.1187"/>
              <dgm:constr type="h" for="ch" forName="Accent8" refType="h" fact="0.5699"/>
              <dgm:constr type="l" for="ch" forName="ParentBackground8" refType="w" fact="0.8852"/>
              <dgm:constr type="t" for="ch" forName="ParentBackground8" refType="h" fact="0.1262"/>
              <dgm:constr type="w" for="ch" forName="ParentBackground8" refType="w" fact="0.1108"/>
              <dgm:constr type="h" for="ch" forName="ParentBackground8" refType="h" fact="0.5319"/>
              <dgm:constr type="l" for="ch" forName="Child8" refType="w" fact="0.8852"/>
              <dgm:constr type="t" for="ch" forName="Child8" refType="h" fact="0.6876"/>
              <dgm:constr type="w" for="ch" forName="Child8" refType="w" fact="0.1108"/>
              <dgm:constr type="h" for="ch" forName="Child8" refType="h" fact="0.3124"/>
              <dgm:constr type="l" for="ch" forName="Accent7" refType="w" fact="0.7339"/>
              <dgm:constr type="t" for="ch" forName="Accent7" refType="h" fact="-0.0109"/>
              <dgm:constr type="w" for="ch" forName="Accent7" refType="w" fact="0.1679"/>
              <dgm:constr type="h" for="ch" forName="Accent7" refType="h" fact="0.806"/>
              <dgm:constr type="l" for="ch" forName="ParentBackground7" refType="w" fact="0.7625"/>
              <dgm:constr type="t" for="ch" forName="ParentBackground7" refType="h" fact="0.1262"/>
              <dgm:constr type="w" for="ch" forName="ParentBackground7" refType="w" fact="0.1108"/>
              <dgm:constr type="h" for="ch" forName="ParentBackground7" refType="h" fact="0.5319"/>
              <dgm:constr type="l" for="ch" forName="Child7" refType="w" fact="0.7625"/>
              <dgm:constr type="t" for="ch" forName="Child7" refType="h" fact="0.6876"/>
              <dgm:constr type="w" for="ch" forName="Child7" refType="w" fact="0.1108"/>
              <dgm:constr type="h" for="ch" forName="Child7" refType="h" fact="0.3124"/>
              <dgm:constr type="l" for="ch" forName="Accent6" refType="w" fact="0.6112"/>
              <dgm:constr type="t" for="ch" forName="Accent6" refType="h" fact="-0.0109"/>
              <dgm:constr type="w" for="ch" forName="Accent6" refType="w" fact="0.1679"/>
              <dgm:constr type="h" for="ch" forName="Accent6" refType="h" fact="0.806"/>
              <dgm:constr type="l" for="ch" forName="ParentBackground6" refType="w" fact="0.6398"/>
              <dgm:constr type="t" for="ch" forName="ParentBackground6" refType="h" fact="0.1262"/>
              <dgm:constr type="w" for="ch" forName="ParentBackground6" refType="w" fact="0.1108"/>
              <dgm:constr type="h" for="ch" forName="ParentBackground6" refType="h" fact="0.5319"/>
              <dgm:constr type="l" for="ch" forName="Child6" refType="w" fact="0.6398"/>
              <dgm:constr type="t" for="ch" forName="Child6" refType="h" fact="0.6876"/>
              <dgm:constr type="w" for="ch" forName="Child6" refType="w" fact="0.1108"/>
              <dgm:constr type="h" for="ch" forName="Child6" refType="h" fact="0.3124"/>
              <dgm:constr type="l" for="ch" forName="Accent5" refType="w" fact="0.4885"/>
              <dgm:constr type="t" for="ch" forName="Accent5" refType="h" fact="-0.0109"/>
              <dgm:constr type="w" for="ch" forName="Accent5" refType="w" fact="0.1679"/>
              <dgm:constr type="h" for="ch" forName="Accent5" refType="h" fact="0.806"/>
              <dgm:constr type="l" for="ch" forName="ParentBackground5" refType="w" fact="0.5171"/>
              <dgm:constr type="t" for="ch" forName="ParentBackground5" refType="h" fact="0.1262"/>
              <dgm:constr type="w" for="ch" forName="ParentBackground5" refType="w" fact="0.1108"/>
              <dgm:constr type="h" for="ch" forName="ParentBackground5" refType="h" fact="0.5319"/>
              <dgm:constr type="l" for="ch" forName="Child5" refType="w" fact="0.5171"/>
              <dgm:constr type="t" for="ch" forName="Child5" refType="h" fact="0.6876"/>
              <dgm:constr type="w" for="ch" forName="Child5" refType="w" fact="0.1108"/>
              <dgm:constr type="h" for="ch" forName="Child5" refType="h" fact="0.3124"/>
              <dgm:constr type="l" for="ch" forName="Accent4" refType="w" fact="0.3658"/>
              <dgm:constr type="t" for="ch" forName="Accent4" refType="h" fact="-0.0109"/>
              <dgm:constr type="w" for="ch" forName="Accent4" refType="w" fact="0.1679"/>
              <dgm:constr type="h" for="ch" forName="Accent4" refType="h" fact="0.806"/>
              <dgm:constr type="l" for="ch" forName="ParentBackground4" refType="w" fact="0.3944"/>
              <dgm:constr type="t" for="ch" forName="ParentBackground4" refType="h" fact="0.1262"/>
              <dgm:constr type="w" for="ch" forName="ParentBackground4" refType="w" fact="0.1108"/>
              <dgm:constr type="h" for="ch" forName="ParentBackground4" refType="h" fact="0.5319"/>
              <dgm:constr type="l" for="ch" forName="Child4" refType="w" fact="0.3944"/>
              <dgm:constr type="t" for="ch" forName="Child4" refType="h" fact="0.6876"/>
              <dgm:constr type="w" for="ch" forName="Child4" refType="w" fact="0.1108"/>
              <dgm:constr type="h" for="ch" forName="Child4" refType="h" fact="0.3124"/>
              <dgm:constr type="l" for="ch" forName="Accent3" refType="w" fact="0.2431"/>
              <dgm:constr type="t" for="ch" forName="Accent3" refType="h" fact="-0.0109"/>
              <dgm:constr type="w" for="ch" forName="Accent3" refType="w" fact="0.1679"/>
              <dgm:constr type="h" for="ch" forName="Accent3" refType="h" fact="0.806"/>
              <dgm:constr type="l" for="ch" forName="ParentBackground3" refType="w" fact="0.2717"/>
              <dgm:constr type="t" for="ch" forName="ParentBackground3" refType="h" fact="0.1262"/>
              <dgm:constr type="w" for="ch" forName="ParentBackground3" refType="w" fact="0.1108"/>
              <dgm:constr type="h" for="ch" forName="ParentBackground3" refType="h" fact="0.5319"/>
              <dgm:constr type="l" for="ch" forName="Child3" refType="w" fact="0.2717"/>
              <dgm:constr type="t" for="ch" forName="Child3" refType="h" fact="0.6876"/>
              <dgm:constr type="w" for="ch" forName="Child3" refType="w" fact="0.1108"/>
              <dgm:constr type="h" for="ch" forName="Child3" refType="h" fact="0.3124"/>
              <dgm:constr type="l" for="ch" forName="Accent2" refType="w" fact="0.1204"/>
              <dgm:constr type="t" for="ch" forName="Accent2" refType="h" fact="-0.0109"/>
              <dgm:constr type="w" for="ch" forName="Accent2" refType="w" fact="0.1679"/>
              <dgm:constr type="h" for="ch" forName="Accent2" refType="h" fact="0.806"/>
              <dgm:constr type="l" for="ch" forName="ParentBackground2" refType="w" fact="0.149"/>
              <dgm:constr type="t" for="ch" forName="ParentBackground2" refType="h" fact="0.1262"/>
              <dgm:constr type="w" for="ch" forName="ParentBackground2" refType="w" fact="0.1108"/>
              <dgm:constr type="h" for="ch" forName="ParentBackground2" refType="h" fact="0.5319"/>
              <dgm:constr type="l" for="ch" forName="Child2" refType="w" fact="0.149"/>
              <dgm:constr type="t" for="ch" forName="Child2" refType="h" fact="0.6876"/>
              <dgm:constr type="w" for="ch" forName="Child2" refType="w" fact="0.1108"/>
              <dgm:constr type="h" for="ch" forName="Child2" refType="h" fact="0.3124"/>
              <dgm:constr type="l" for="ch" forName="Accent1" refType="w" fact="-0.0023"/>
              <dgm:constr type="t" for="ch" forName="Accent1" refType="h" fact="-0.0109"/>
              <dgm:constr type="w" for="ch" forName="Accent1" refType="w" fact="0.1679"/>
              <dgm:constr type="h" for="ch" forName="Accent1" refType="h" fact="0.806"/>
              <dgm:constr type="l" for="ch" forName="ParentBackground1" refType="w" fact="0.0263"/>
              <dgm:constr type="t" for="ch" forName="ParentBackground1" refType="h" fact="0.1262"/>
              <dgm:constr type="w" for="ch" forName="ParentBackground1" refType="w" fact="0.1108"/>
              <dgm:constr type="h" for="ch" forName="ParentBackground1" refType="h" fact="0.5319"/>
              <dgm:constr type="l" for="ch" forName="Child1" refType="w" fact="0.0263"/>
              <dgm:constr type="t" for="ch" forName="Child1" refType="h" fact="0.6876"/>
              <dgm:constr type="w" for="ch" forName="Child1" refType="w" fact="0.1108"/>
              <dgm:constr type="h" for="ch" forName="Child1" refType="h" fact="0.3124"/>
            </dgm:constrLst>
          </dgm:if>
          <dgm:if name="Name12"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l" for="ch" forName="Parent9" refType="w" fact="0.9119"/>
              <dgm:constr type="t" for="ch" forName="Parent9" refType="h" fact="0.2022"/>
              <dgm:constr type="w" for="ch" forName="Parent9" refType="w" fact="0.0705"/>
              <dgm:constr type="h" for="ch" forName="Parent9" refType="h" fact="0.3799"/>
              <dgm:constr type="l" for="ch" forName="Parent8" refType="w" fact="0.8026"/>
              <dgm:constr type="t" for="ch" forName="Parent8" refType="h" fact="0.2022"/>
              <dgm:constr type="w" for="ch" forName="Parent8" refType="w" fact="0.0705"/>
              <dgm:constr type="h" for="ch" forName="Parent8" refType="h" fact="0.3799"/>
              <dgm:constr type="l" for="ch" forName="Parent7" refType="w" fact="0.6933"/>
              <dgm:constr type="t" for="ch" forName="Parent7" refType="h" fact="0.2022"/>
              <dgm:constr type="w" for="ch" forName="Parent7" refType="w" fact="0.0705"/>
              <dgm:constr type="h" for="ch" forName="Parent7" refType="h" fact="0.3799"/>
              <dgm:constr type="l" for="ch" forName="Parent6" refType="w" fact="0.584"/>
              <dgm:constr type="t" for="ch" forName="Parent6" refType="h" fact="0.2022"/>
              <dgm:constr type="w" for="ch" forName="Parent6" refType="w" fact="0.0705"/>
              <dgm:constr type="h" for="ch" forName="Parent6" refType="h" fact="0.3799"/>
              <dgm:constr type="l" for="ch" forName="Parent5" refType="w" fact="0.4747"/>
              <dgm:constr type="t" for="ch" forName="Parent5" refType="h" fact="0.2022"/>
              <dgm:constr type="w" for="ch" forName="Parent5" refType="w" fact="0.0705"/>
              <dgm:constr type="h" for="ch" forName="Parent5" refType="h" fact="0.3799"/>
              <dgm:constr type="l" for="ch" forName="Parent4" refType="w" fact="0.3654"/>
              <dgm:constr type="t" for="ch" forName="Parent4" refType="h" fact="0.2022"/>
              <dgm:constr type="w" for="ch" forName="Parent4" refType="w" fact="0.0705"/>
              <dgm:constr type="h" for="ch" forName="Parent4" refType="h" fact="0.3799"/>
              <dgm:constr type="l" for="ch" forName="Parent3" refType="w" fact="0.2561"/>
              <dgm:constr type="t" for="ch" forName="Parent3" refType="h" fact="0.2022"/>
              <dgm:constr type="w" for="ch" forName="Parent3" refType="w" fact="0.0705"/>
              <dgm:constr type="h" for="ch" forName="Parent3" refType="h" fact="0.3799"/>
              <dgm:constr type="l" for="ch" forName="Parent2" refType="w" fact="0.1468"/>
              <dgm:constr type="t" for="ch" forName="Parent2" refType="h" fact="0.2022"/>
              <dgm:constr type="w" for="ch" forName="Parent2" refType="w" fact="0.0705"/>
              <dgm:constr type="h" for="ch" forName="Parent2" refType="h" fact="0.3799"/>
              <dgm:constr type="l" for="ch" forName="Parent1" refType="w" fact="0.0375"/>
              <dgm:constr type="t" for="ch" forName="Parent1" refType="h" fact="0.2022"/>
              <dgm:constr type="w" for="ch" forName="Parent1" refType="w" fact="0.0705"/>
              <dgm:constr type="h" for="ch" forName="Parent1" refType="h" fact="0.3799"/>
              <dgm:constr type="l" for="ch" forName="Accent9" refType="w" fact="0.8942"/>
              <dgm:constr type="t" for="ch" forName="Accent9" refType="h" fact="0.1072"/>
              <dgm:constr type="w" for="ch" forName="Accent9" refType="w" fact="0.1058"/>
              <dgm:constr type="h" for="ch" forName="Accent9" refType="h" fact="0.5699"/>
              <dgm:constr type="l" for="ch" forName="ParentBackground9" refType="w" fact="0.8978"/>
              <dgm:constr type="t" for="ch" forName="ParentBackground9" refType="h" fact="0.1262"/>
              <dgm:constr type="w" for="ch" forName="ParentBackground9" refType="w" fact="0.0987"/>
              <dgm:constr type="h" for="ch" forName="ParentBackground9" refType="h" fact="0.5319"/>
              <dgm:constr type="l" for="ch" forName="Child9" refType="w" fact="0.8978"/>
              <dgm:constr type="t" for="ch" forName="Child9" refType="h" fact="0.6876"/>
              <dgm:constr type="w" for="ch" forName="Child9" refType="w" fact="0.0987"/>
              <dgm:constr type="h" for="ch" forName="Child9" refType="h" fact="0.3124"/>
              <dgm:constr type="l" for="ch" forName="Accent8" refType="w" fact="0.763"/>
              <dgm:constr type="t" for="ch" forName="Accent8" refType="h" fact="-0.0109"/>
              <dgm:constr type="w" for="ch" forName="Accent8" refType="w" fact="0.1496"/>
              <dgm:constr type="h" for="ch" forName="Accent8" refType="h" fact="0.806"/>
              <dgm:constr type="l" for="ch" forName="ParentBackground8" refType="w" fact="0.7885"/>
              <dgm:constr type="t" for="ch" forName="ParentBackground8" refType="h" fact="0.1262"/>
              <dgm:constr type="w" for="ch" forName="ParentBackground8" refType="w" fact="0.0987"/>
              <dgm:constr type="h" for="ch" forName="ParentBackground8" refType="h" fact="0.5319"/>
              <dgm:constr type="l" for="ch" forName="Child8" refType="w" fact="0.7885"/>
              <dgm:constr type="t" for="ch" forName="Child8" refType="h" fact="0.6876"/>
              <dgm:constr type="w" for="ch" forName="Child8" refType="w" fact="0.0987"/>
              <dgm:constr type="h" for="ch" forName="Child8" refType="h" fact="0.3124"/>
              <dgm:constr type="l" for="ch" forName="Accent7" refType="w" fact="0.6538"/>
              <dgm:constr type="t" for="ch" forName="Accent7" refType="h" fact="-0.0109"/>
              <dgm:constr type="w" for="ch" forName="Accent7" refType="w" fact="0.1496"/>
              <dgm:constr type="h" for="ch" forName="Accent7" refType="h" fact="0.806"/>
              <dgm:constr type="l" for="ch" forName="ParentBackground7" refType="w" fact="0.6792"/>
              <dgm:constr type="t" for="ch" forName="ParentBackground7" refType="h" fact="0.1262"/>
              <dgm:constr type="w" for="ch" forName="ParentBackground7" refType="w" fact="0.0987"/>
              <dgm:constr type="h" for="ch" forName="ParentBackground7" refType="h" fact="0.5319"/>
              <dgm:constr type="l" for="ch" forName="Child7" refType="w" fact="0.6792"/>
              <dgm:constr type="t" for="ch" forName="Child7" refType="h" fact="0.6876"/>
              <dgm:constr type="w" for="ch" forName="Child7" refType="w" fact="0.0987"/>
              <dgm:constr type="h" for="ch" forName="Child7" refType="h" fact="0.3124"/>
              <dgm:constr type="l" for="ch" forName="Accent6" refType="w" fact="0.5445"/>
              <dgm:constr type="t" for="ch" forName="Accent6" refType="h" fact="-0.0109"/>
              <dgm:constr type="w" for="ch" forName="Accent6" refType="w" fact="0.1496"/>
              <dgm:constr type="h" for="ch" forName="Accent6" refType="h" fact="0.806"/>
              <dgm:constr type="l" for="ch" forName="ParentBackground6" refType="w" fact="0.5699"/>
              <dgm:constr type="t" for="ch" forName="ParentBackground6" refType="h" fact="0.1262"/>
              <dgm:constr type="w" for="ch" forName="ParentBackground6" refType="w" fact="0.0987"/>
              <dgm:constr type="h" for="ch" forName="ParentBackground6" refType="h" fact="0.5319"/>
              <dgm:constr type="l" for="ch" forName="Child6" refType="w" fact="0.5699"/>
              <dgm:constr type="t" for="ch" forName="Child6" refType="h" fact="0.6876"/>
              <dgm:constr type="w" for="ch" forName="Child6" refType="w" fact="0.0987"/>
              <dgm:constr type="h" for="ch" forName="Child6" refType="h" fact="0.3124"/>
              <dgm:constr type="l" for="ch" forName="Accent5" refType="w" fact="0.4352"/>
              <dgm:constr type="t" for="ch" forName="Accent5" refType="h" fact="-0.0109"/>
              <dgm:constr type="w" for="ch" forName="Accent5" refType="w" fact="0.1496"/>
              <dgm:constr type="h" for="ch" forName="Accent5" refType="h" fact="0.806"/>
              <dgm:constr type="l" for="ch" forName="ParentBackground5" refType="w" fact="0.4606"/>
              <dgm:constr type="t" for="ch" forName="ParentBackground5" refType="h" fact="0.1262"/>
              <dgm:constr type="w" for="ch" forName="ParentBackground5" refType="w" fact="0.0987"/>
              <dgm:constr type="h" for="ch" forName="ParentBackground5" refType="h" fact="0.5319"/>
              <dgm:constr type="l" for="ch" forName="Child5" refType="w" fact="0.4606"/>
              <dgm:constr type="t" for="ch" forName="Child5" refType="h" fact="0.6876"/>
              <dgm:constr type="w" for="ch" forName="Child5" refType="w" fact="0.0987"/>
              <dgm:constr type="h" for="ch" forName="Child5" refType="h" fact="0.3124"/>
              <dgm:constr type="l" for="ch" forName="Accent4" refType="w" fact="0.3259"/>
              <dgm:constr type="t" for="ch" forName="Accent4" refType="h" fact="-0.0109"/>
              <dgm:constr type="w" for="ch" forName="Accent4" refType="w" fact="0.1496"/>
              <dgm:constr type="h" for="ch" forName="Accent4" refType="h" fact="0.806"/>
              <dgm:constr type="l" for="ch" forName="ParentBackground4" refType="w" fact="0.3513"/>
              <dgm:constr type="t" for="ch" forName="ParentBackground4" refType="h" fact="0.1262"/>
              <dgm:constr type="w" for="ch" forName="ParentBackground4" refType="w" fact="0.0987"/>
              <dgm:constr type="h" for="ch" forName="ParentBackground4" refType="h" fact="0.5319"/>
              <dgm:constr type="l" for="ch" forName="Child4" refType="w" fact="0.3513"/>
              <dgm:constr type="t" for="ch" forName="Child4" refType="h" fact="0.6876"/>
              <dgm:constr type="w" for="ch" forName="Child4" refType="w" fact="0.0987"/>
              <dgm:constr type="h" for="ch" forName="Child4" refType="h" fact="0.3124"/>
              <dgm:constr type="l" for="ch" forName="Accent3" refType="w" fact="0.2166"/>
              <dgm:constr type="t" for="ch" forName="Accent3" refType="h" fact="-0.0109"/>
              <dgm:constr type="w" for="ch" forName="Accent3" refType="w" fact="0.1496"/>
              <dgm:constr type="h" for="ch" forName="Accent3" refType="h" fact="0.806"/>
              <dgm:constr type="l" for="ch" forName="ParentBackground3" refType="w" fact="0.242"/>
              <dgm:constr type="t" for="ch" forName="ParentBackground3" refType="h" fact="0.1262"/>
              <dgm:constr type="w" for="ch" forName="ParentBackground3" refType="w" fact="0.0987"/>
              <dgm:constr type="h" for="ch" forName="ParentBackground3" refType="h" fact="0.5319"/>
              <dgm:constr type="l" for="ch" forName="Child3" refType="w" fact="0.242"/>
              <dgm:constr type="t" for="ch" forName="Child3" refType="h" fact="0.6876"/>
              <dgm:constr type="w" for="ch" forName="Child3" refType="w" fact="0.0987"/>
              <dgm:constr type="h" for="ch" forName="Child3" refType="h" fact="0.3124"/>
              <dgm:constr type="l" for="ch" forName="Accent2" refType="w" fact="0.1073"/>
              <dgm:constr type="t" for="ch" forName="Accent2" refType="h" fact="-0.0109"/>
              <dgm:constr type="w" for="ch" forName="Accent2" refType="w" fact="0.1496"/>
              <dgm:constr type="h" for="ch" forName="Accent2" refType="h" fact="0.806"/>
              <dgm:constr type="l" for="ch" forName="ParentBackground2" refType="w" fact="0.1327"/>
              <dgm:constr type="t" for="ch" forName="ParentBackground2" refType="h" fact="0.1262"/>
              <dgm:constr type="w" for="ch" forName="ParentBackground2" refType="w" fact="0.0987"/>
              <dgm:constr type="h" for="ch" forName="ParentBackground2" refType="h" fact="0.5319"/>
              <dgm:constr type="l" for="ch" forName="Child2" refType="w" fact="0.1327"/>
              <dgm:constr type="t" for="ch" forName="Child2" refType="h" fact="0.6876"/>
              <dgm:constr type="w" for="ch" forName="Child2" refType="w" fact="0.0987"/>
              <dgm:constr type="h" for="ch" forName="Child2" refType="h" fact="0.3124"/>
              <dgm:constr type="l" for="ch" forName="Accent1" refType="w" fact="-0.002"/>
              <dgm:constr type="t" for="ch" forName="Accent1" refType="h" fact="-0.0109"/>
              <dgm:constr type="w" for="ch" forName="Accent1" refType="w" fact="0.1496"/>
              <dgm:constr type="h" for="ch" forName="Accent1" refType="h" fact="0.806"/>
              <dgm:constr type="l" for="ch" forName="ParentBackground1" refType="w" fact="0.0234"/>
              <dgm:constr type="t" for="ch" forName="ParentBackground1" refType="h" fact="0.1262"/>
              <dgm:constr type="w" for="ch" forName="ParentBackground1" refType="w" fact="0.0987"/>
              <dgm:constr type="h" for="ch" forName="ParentBackground1" refType="h" fact="0.5319"/>
              <dgm:constr type="l" for="ch" forName="Child1" refType="w" fact="0.0234"/>
              <dgm:constr type="t" for="ch" forName="Child1" refType="h" fact="0.6876"/>
              <dgm:constr type="w" for="ch" forName="Child1" refType="w" fact="0.0987"/>
              <dgm:constr type="h" for="ch" forName="Child1" refType="h" fact="0.3124"/>
            </dgm:constrLst>
          </dgm:if>
          <dgm:if name="Name13"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l" for="ch" forName="Parent10" refType="w" fact="0.9205"/>
              <dgm:constr type="t" for="ch" forName="Parent10" refType="h" fact="0.2022"/>
              <dgm:constr type="w" for="ch" forName="Parent10" refType="w" fact="0.0636"/>
              <dgm:constr type="h" for="ch" forName="Parent10" refType="h" fact="0.3799"/>
              <dgm:constr type="l" for="ch" forName="Parent9" refType="w" fact="0.822"/>
              <dgm:constr type="t" for="ch" forName="Parent9" refType="h" fact="0.2022"/>
              <dgm:constr type="w" for="ch" forName="Parent9" refType="w" fact="0.0636"/>
              <dgm:constr type="h" for="ch" forName="Parent9" refType="h" fact="0.3799"/>
              <dgm:constr type="l" for="ch" forName="Parent8" refType="w" fact="0.7235"/>
              <dgm:constr type="t" for="ch" forName="Parent8" refType="h" fact="0.2022"/>
              <dgm:constr type="w" for="ch" forName="Parent8" refType="w" fact="0.0636"/>
              <dgm:constr type="h" for="ch" forName="Parent8" refType="h" fact="0.3799"/>
              <dgm:constr type="l" for="ch" forName="Parent7" refType="w" fact="0.625"/>
              <dgm:constr type="t" for="ch" forName="Parent7" refType="h" fact="0.2022"/>
              <dgm:constr type="w" for="ch" forName="Parent7" refType="w" fact="0.0636"/>
              <dgm:constr type="h" for="ch" forName="Parent7" refType="h" fact="0.3799"/>
              <dgm:constr type="l" for="ch" forName="Parent6" refType="w" fact="0.5264"/>
              <dgm:constr type="t" for="ch" forName="Parent6" refType="h" fact="0.2022"/>
              <dgm:constr type="w" for="ch" forName="Parent6" refType="w" fact="0.0636"/>
              <dgm:constr type="h" for="ch" forName="Parent6" refType="h" fact="0.3799"/>
              <dgm:constr type="l" for="ch" forName="Parent5" refType="w" fact="0.4279"/>
              <dgm:constr type="t" for="ch" forName="Parent5" refType="h" fact="0.2022"/>
              <dgm:constr type="w" for="ch" forName="Parent5" refType="w" fact="0.0636"/>
              <dgm:constr type="h" for="ch" forName="Parent5" refType="h" fact="0.3799"/>
              <dgm:constr type="l" for="ch" forName="Parent4" refType="w" fact="0.3294"/>
              <dgm:constr type="t" for="ch" forName="Parent4" refType="h" fact="0.2022"/>
              <dgm:constr type="w" for="ch" forName="Parent4" refType="w" fact="0.0636"/>
              <dgm:constr type="h" for="ch" forName="Parent4" refType="h" fact="0.3799"/>
              <dgm:constr type="l" for="ch" forName="Parent3" refType="w" fact="0.2309"/>
              <dgm:constr type="t" for="ch" forName="Parent3" refType="h" fact="0.2022"/>
              <dgm:constr type="w" for="ch" forName="Parent3" refType="w" fact="0.0636"/>
              <dgm:constr type="h" for="ch" forName="Parent3" refType="h" fact="0.3799"/>
              <dgm:constr type="l" for="ch" forName="Parent2" refType="w" fact="0.1324"/>
              <dgm:constr type="t" for="ch" forName="Parent2" refType="h" fact="0.2022"/>
              <dgm:constr type="w" for="ch" forName="Parent2" refType="w" fact="0.0636"/>
              <dgm:constr type="h" for="ch" forName="Parent2" refType="h" fact="0.3799"/>
              <dgm:constr type="l" for="ch" forName="Parent1" refType="w" fact="0.0338"/>
              <dgm:constr type="t" for="ch" forName="Parent1" refType="h" fact="0.2022"/>
              <dgm:constr type="w" for="ch" forName="Parent1" refType="w" fact="0.0636"/>
              <dgm:constr type="h" for="ch" forName="Parent1" refType="h" fact="0.3799"/>
              <dgm:constr type="l" for="ch" forName="Accent10" refType="w" fact="0.9047"/>
              <dgm:constr type="t" for="ch" forName="Accent10" refType="h" fact="0.1072"/>
              <dgm:constr type="w" for="ch" forName="Accent10" refType="w" fact="0.0953"/>
              <dgm:constr type="h" for="ch" forName="Accent10" refType="h" fact="0.5699"/>
              <dgm:constr type="l" for="ch" forName="ParentBackground10" refType="w" fact="0.9078"/>
              <dgm:constr type="t" for="ch" forName="ParentBackground10" refType="h" fact="0.1262"/>
              <dgm:constr type="w" for="ch" forName="ParentBackground10" refType="w" fact="0.089"/>
              <dgm:constr type="h" for="ch" forName="ParentBackground10" refType="h" fact="0.5319"/>
              <dgm:constr type="l" for="ch" forName="Child10" refType="w" fact="0.9078"/>
              <dgm:constr type="t" for="ch" forName="Child10" refType="h" fact="0.6876"/>
              <dgm:constr type="w" for="ch" forName="Child10" refType="w" fact="0.089"/>
              <dgm:constr type="h" for="ch" forName="Child10" refType="h" fact="0.3124"/>
              <dgm:constr type="l" for="ch" forName="Accent9" refType="w" fact="0.7864"/>
              <dgm:constr type="t" for="ch" forName="Accent9" refType="h" fact="-0.0109"/>
              <dgm:constr type="w" for="ch" forName="Accent9" refType="w" fact="0.1348"/>
              <dgm:constr type="h" for="ch" forName="Accent9" refType="h" fact="0.806"/>
              <dgm:constr type="l" for="ch" forName="ParentBackground9" refType="w" fact="0.8093"/>
              <dgm:constr type="t" for="ch" forName="ParentBackground9" refType="h" fact="0.1262"/>
              <dgm:constr type="w" for="ch" forName="ParentBackground9" refType="w" fact="0.089"/>
              <dgm:constr type="h" for="ch" forName="ParentBackground9" refType="h" fact="0.5319"/>
              <dgm:constr type="l" for="ch" forName="Child9" refType="w" fact="0.8093"/>
              <dgm:constr type="t" for="ch" forName="Child9" refType="h" fact="0.6876"/>
              <dgm:constr type="w" for="ch" forName="Child9" refType="w" fact="0.089"/>
              <dgm:constr type="h" for="ch" forName="Child9" refType="h" fact="0.3124"/>
              <dgm:constr type="l" for="ch" forName="Accent8" refType="w" fact="0.6879"/>
              <dgm:constr type="t" for="ch" forName="Accent8" refType="h" fact="-0.0109"/>
              <dgm:constr type="w" for="ch" forName="Accent8" refType="w" fact="0.1348"/>
              <dgm:constr type="h" for="ch" forName="Accent8" refType="h" fact="0.806"/>
              <dgm:constr type="l" for="ch" forName="ParentBackground8" refType="w" fact="0.7108"/>
              <dgm:constr type="t" for="ch" forName="ParentBackground8" refType="h" fact="0.1262"/>
              <dgm:constr type="w" for="ch" forName="ParentBackground8" refType="w" fact="0.089"/>
              <dgm:constr type="h" for="ch" forName="ParentBackground8" refType="h" fact="0.5319"/>
              <dgm:constr type="l" for="ch" forName="Child8" refType="w" fact="0.7108"/>
              <dgm:constr type="t" for="ch" forName="Child8" refType="h" fact="0.6876"/>
              <dgm:constr type="w" for="ch" forName="Child8" refType="w" fact="0.089"/>
              <dgm:constr type="h" for="ch" forName="Child8" refType="h" fact="0.3124"/>
              <dgm:constr type="l" for="ch" forName="Accent7" refType="w" fact="0.5893"/>
              <dgm:constr type="t" for="ch" forName="Accent7" refType="h" fact="-0.0109"/>
              <dgm:constr type="w" for="ch" forName="Accent7" refType="w" fact="0.1348"/>
              <dgm:constr type="h" for="ch" forName="Accent7" refType="h" fact="0.806"/>
              <dgm:constr type="l" for="ch" forName="ParentBackground7" refType="w" fact="0.6123"/>
              <dgm:constr type="t" for="ch" forName="ParentBackground7" refType="h" fact="0.1262"/>
              <dgm:constr type="w" for="ch" forName="ParentBackground7" refType="w" fact="0.089"/>
              <dgm:constr type="h" for="ch" forName="ParentBackground7" refType="h" fact="0.5319"/>
              <dgm:constr type="l" for="ch" forName="Child7" refType="w" fact="0.6123"/>
              <dgm:constr type="t" for="ch" forName="Child7" refType="h" fact="0.6876"/>
              <dgm:constr type="w" for="ch" forName="Child7" refType="w" fact="0.089"/>
              <dgm:constr type="h" for="ch" forName="Child7" refType="h" fact="0.3124"/>
              <dgm:constr type="l" for="ch" forName="Accent6" refType="w" fact="0.4908"/>
              <dgm:constr type="t" for="ch" forName="Accent6" refType="h" fact="-0.0109"/>
              <dgm:constr type="w" for="ch" forName="Accent6" refType="w" fact="0.1348"/>
              <dgm:constr type="h" for="ch" forName="Accent6" refType="h" fact="0.806"/>
              <dgm:constr type="l" for="ch" forName="ParentBackground6" refType="w" fact="0.5137"/>
              <dgm:constr type="t" for="ch" forName="ParentBackground6" refType="h" fact="0.1262"/>
              <dgm:constr type="w" for="ch" forName="ParentBackground6" refType="w" fact="0.089"/>
              <dgm:constr type="h" for="ch" forName="ParentBackground6" refType="h" fact="0.5319"/>
              <dgm:constr type="l" for="ch" forName="Child6" refType="w" fact="0.5137"/>
              <dgm:constr type="t" for="ch" forName="Child6" refType="h" fact="0.6876"/>
              <dgm:constr type="w" for="ch" forName="Child6" refType="w" fact="0.089"/>
              <dgm:constr type="h" for="ch" forName="Child6" refType="h" fact="0.3124"/>
              <dgm:constr type="l" for="ch" forName="Accent5" refType="w" fact="0.3923"/>
              <dgm:constr type="t" for="ch" forName="Accent5" refType="h" fact="-0.0109"/>
              <dgm:constr type="w" for="ch" forName="Accent5" refType="w" fact="0.1348"/>
              <dgm:constr type="h" for="ch" forName="Accent5" refType="h" fact="0.806"/>
              <dgm:constr type="l" for="ch" forName="ParentBackground5" refType="w" fact="0.4152"/>
              <dgm:constr type="t" for="ch" forName="ParentBackground5" refType="h" fact="0.1262"/>
              <dgm:constr type="w" for="ch" forName="ParentBackground5" refType="w" fact="0.089"/>
              <dgm:constr type="h" for="ch" forName="ParentBackground5" refType="h" fact="0.5319"/>
              <dgm:constr type="l" for="ch" forName="Child5" refType="w" fact="0.4152"/>
              <dgm:constr type="t" for="ch" forName="Child5" refType="h" fact="0.6876"/>
              <dgm:constr type="w" for="ch" forName="Child5" refType="w" fact="0.089"/>
              <dgm:constr type="h" for="ch" forName="Child5" refType="h" fact="0.3124"/>
              <dgm:constr type="l" for="ch" forName="Accent4" refType="w" fact="0.2938"/>
              <dgm:constr type="t" for="ch" forName="Accent4" refType="h" fact="-0.0109"/>
              <dgm:constr type="w" for="ch" forName="Accent4" refType="w" fact="0.1348"/>
              <dgm:constr type="h" for="ch" forName="Accent4" refType="h" fact="0.806"/>
              <dgm:constr type="l" for="ch" forName="ParentBackground4" refType="w" fact="0.3167"/>
              <dgm:constr type="t" for="ch" forName="ParentBackground4" refType="h" fact="0.1262"/>
              <dgm:constr type="w" for="ch" forName="ParentBackground4" refType="w" fact="0.089"/>
              <dgm:constr type="h" for="ch" forName="ParentBackground4" refType="h" fact="0.5319"/>
              <dgm:constr type="l" for="ch" forName="Child4" refType="w" fact="0.3167"/>
              <dgm:constr type="t" for="ch" forName="Child4" refType="h" fact="0.6876"/>
              <dgm:constr type="w" for="ch" forName="Child4" refType="w" fact="0.089"/>
              <dgm:constr type="h" for="ch" forName="Child4" refType="h" fact="0.3124"/>
              <dgm:constr type="l" for="ch" forName="Accent3" refType="w" fact="0.1952"/>
              <dgm:constr type="t" for="ch" forName="Accent3" refType="h" fact="-0.0109"/>
              <dgm:constr type="w" for="ch" forName="Accent3" refType="w" fact="0.1348"/>
              <dgm:constr type="h" for="ch" forName="Accent3" refType="h" fact="0.806"/>
              <dgm:constr type="l" for="ch" forName="ParentBackground3" refType="w" fact="0.2182"/>
              <dgm:constr type="t" for="ch" forName="ParentBackground3" refType="h" fact="0.1262"/>
              <dgm:constr type="w" for="ch" forName="ParentBackground3" refType="w" fact="0.089"/>
              <dgm:constr type="h" for="ch" forName="ParentBackground3" refType="h" fact="0.5319"/>
              <dgm:constr type="l" for="ch" forName="Child3" refType="w" fact="0.2182"/>
              <dgm:constr type="t" for="ch" forName="Child3" refType="h" fact="0.6876"/>
              <dgm:constr type="w" for="ch" forName="Child3" refType="w" fact="0.089"/>
              <dgm:constr type="h" for="ch" forName="Child3" refType="h" fact="0.3124"/>
              <dgm:constr type="l" for="ch" forName="Accent2" refType="w" fact="0.0967"/>
              <dgm:constr type="t" for="ch" forName="Accent2" refType="h" fact="-0.0109"/>
              <dgm:constr type="w" for="ch" forName="Accent2" refType="w" fact="0.1348"/>
              <dgm:constr type="h" for="ch" forName="Accent2" refType="h" fact="0.806"/>
              <dgm:constr type="l" for="ch" forName="ParentBackground2" refType="w" fact="0.1196"/>
              <dgm:constr type="t" for="ch" forName="ParentBackground2" refType="h" fact="0.1262"/>
              <dgm:constr type="w" for="ch" forName="ParentBackground2" refType="w" fact="0.089"/>
              <dgm:constr type="h" for="ch" forName="ParentBackground2" refType="h" fact="0.5319"/>
              <dgm:constr type="l" for="ch" forName="Child2" refType="w" fact="0.1196"/>
              <dgm:constr type="t" for="ch" forName="Child2" refType="h" fact="0.6876"/>
              <dgm:constr type="w" for="ch" forName="Child2" refType="w" fact="0.089"/>
              <dgm:constr type="h" for="ch" forName="Child2" refType="h" fact="0.3124"/>
              <dgm:constr type="l" for="ch" forName="Accent1" refType="w" fact="-0.0018"/>
              <dgm:constr type="t" for="ch" forName="Accent1" refType="h" fact="-0.0109"/>
              <dgm:constr type="w" for="ch" forName="Accent1" refType="w" fact="0.1348"/>
              <dgm:constr type="h" for="ch" forName="Accent1" refType="h" fact="0.806"/>
              <dgm:constr type="l" for="ch" forName="ParentBackground1" refType="w" fact="0.0211"/>
              <dgm:constr type="t" for="ch" forName="ParentBackground1" refType="h" fact="0.1262"/>
              <dgm:constr type="w" for="ch" forName="ParentBackground1" refType="w" fact="0.089"/>
              <dgm:constr type="h" for="ch" forName="ParentBackground1" refType="h" fact="0.5319"/>
              <dgm:constr type="l" for="ch" forName="Child1" refType="w" fact="0.0211"/>
              <dgm:constr type="t" for="ch" forName="Child1" refType="h" fact="0.6876"/>
              <dgm:constr type="w" for="ch" forName="Child1" refType="w" fact="0.089"/>
              <dgm:constr type="h" for="ch" forName="Child1" refType="h" fact="0.3124"/>
            </dgm:constrLst>
          </dgm:if>
          <dgm:else name="Name14">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l" for="ch" forName="Parent11" refType="w" fact="0.9277"/>
              <dgm:constr type="t" for="ch" forName="Parent11" refType="h" fact="0.2022"/>
              <dgm:constr type="w" for="ch" forName="Parent11" refType="w" fact="0.0579"/>
              <dgm:constr type="h" for="ch" forName="Parent11" refType="h" fact="0.3799"/>
              <dgm:constr type="l" for="ch" forName="Parent10" refType="w" fact="0.838"/>
              <dgm:constr type="t" for="ch" forName="Parent10" refType="h" fact="0.2022"/>
              <dgm:constr type="w" for="ch" forName="Parent10" refType="w" fact="0.0579"/>
              <dgm:constr type="h" for="ch" forName="Parent10" refType="h" fact="0.3799"/>
              <dgm:constr type="l" for="ch" forName="Parent9" refType="w" fact="0.7483"/>
              <dgm:constr type="t" for="ch" forName="Parent9" refType="h" fact="0.2022"/>
              <dgm:constr type="w" for="ch" forName="Parent9" refType="w" fact="0.0579"/>
              <dgm:constr type="h" for="ch" forName="Parent9" refType="h" fact="0.3799"/>
              <dgm:constr type="l" for="ch" forName="Parent8" refType="w" fact="0.6586"/>
              <dgm:constr type="t" for="ch" forName="Parent8" refType="h" fact="0.2022"/>
              <dgm:constr type="w" for="ch" forName="Parent8" refType="w" fact="0.0579"/>
              <dgm:constr type="h" for="ch" forName="Parent8" refType="h" fact="0.3799"/>
              <dgm:constr type="l" for="ch" forName="Parent7" refType="w" fact="0.5689"/>
              <dgm:constr type="t" for="ch" forName="Parent7" refType="h" fact="0.2022"/>
              <dgm:constr type="w" for="ch" forName="Parent7" refType="w" fact="0.0579"/>
              <dgm:constr type="h" for="ch" forName="Parent7" refType="h" fact="0.3799"/>
              <dgm:constr type="l" for="ch" forName="Parent6" refType="w" fact="0.4792"/>
              <dgm:constr type="t" for="ch" forName="Parent6" refType="h" fact="0.2022"/>
              <dgm:constr type="w" for="ch" forName="Parent6" refType="w" fact="0.0579"/>
              <dgm:constr type="h" for="ch" forName="Parent6" refType="h" fact="0.3799"/>
              <dgm:constr type="l" for="ch" forName="Parent5" refType="w" fact="0.3895"/>
              <dgm:constr type="t" for="ch" forName="Parent5" refType="h" fact="0.2022"/>
              <dgm:constr type="w" for="ch" forName="Parent5" refType="w" fact="0.0579"/>
              <dgm:constr type="h" for="ch" forName="Parent5" refType="h" fact="0.3799"/>
              <dgm:constr type="l" for="ch" forName="Parent4" refType="w" fact="0.2999"/>
              <dgm:constr type="t" for="ch" forName="Parent4" refType="h" fact="0.2022"/>
              <dgm:constr type="w" for="ch" forName="Parent4" refType="w" fact="0.0579"/>
              <dgm:constr type="h" for="ch" forName="Parent4" refType="h" fact="0.3799"/>
              <dgm:constr type="l" for="ch" forName="Parent3" refType="w" fact="0.2102"/>
              <dgm:constr type="t" for="ch" forName="Parent3" refType="h" fact="0.2022"/>
              <dgm:constr type="w" for="ch" forName="Parent3" refType="w" fact="0.0579"/>
              <dgm:constr type="h" for="ch" forName="Parent3" refType="h" fact="0.3799"/>
              <dgm:constr type="l" for="ch" forName="Parent2" refType="w" fact="0.1205"/>
              <dgm:constr type="t" for="ch" forName="Parent2" refType="h" fact="0.2022"/>
              <dgm:constr type="w" for="ch" forName="Parent2" refType="w" fact="0.0579"/>
              <dgm:constr type="h" for="ch" forName="Parent2" refType="h" fact="0.3799"/>
              <dgm:constr type="l" for="ch" forName="Parent1" refType="w" fact="0.0308"/>
              <dgm:constr type="t" for="ch" forName="Parent1" refType="h" fact="0.2022"/>
              <dgm:constr type="w" for="ch" forName="Parent1" refType="w" fact="0.0579"/>
              <dgm:constr type="h" for="ch" forName="Parent1" refType="h" fact="0.3799"/>
              <dgm:constr type="l" for="ch" forName="Accent11" refType="w" fact="0.9132"/>
              <dgm:constr type="t" for="ch" forName="Accent11" refType="h" fact="0.1072"/>
              <dgm:constr type="w" for="ch" forName="Accent11" refType="w" fact="0.0868"/>
              <dgm:constr type="h" for="ch" forName="Accent11" refType="h" fact="0.5699"/>
              <dgm:constr type="l" for="ch" forName="ParentBackground11" refType="w" fact="0.9161"/>
              <dgm:constr type="t" for="ch" forName="ParentBackground11" refType="h" fact="0.1262"/>
              <dgm:constr type="w" for="ch" forName="ParentBackground11" refType="w" fact="0.081"/>
              <dgm:constr type="h" for="ch" forName="ParentBackground11" refType="h" fact="0.5319"/>
              <dgm:constr type="l" for="ch" forName="Child11" refType="w" fact="0.9161"/>
              <dgm:constr type="t" for="ch" forName="Child11" refType="h" fact="0.6876"/>
              <dgm:constr type="w" for="ch" forName="Child11" refType="w" fact="0.081"/>
              <dgm:constr type="h" for="ch" forName="Child11" refType="h" fact="0.3124"/>
              <dgm:constr type="l" for="ch" forName="Accent10" refType="w" fact="0.8055"/>
              <dgm:constr type="t" for="ch" forName="Accent10" refType="h" fact="-0.0109"/>
              <dgm:constr type="w" for="ch" forName="Accent10" refType="w" fact="0.1228"/>
              <dgm:constr type="h" for="ch" forName="Accent10" refType="h" fact="0.806"/>
              <dgm:constr type="l" for="ch" forName="ParentBackground10" refType="w" fact="0.8264"/>
              <dgm:constr type="t" for="ch" forName="ParentBackground10" refType="h" fact="0.1262"/>
              <dgm:constr type="w" for="ch" forName="ParentBackground10" refType="w" fact="0.081"/>
              <dgm:constr type="h" for="ch" forName="ParentBackground10" refType="h" fact="0.5319"/>
              <dgm:constr type="l" for="ch" forName="Child10" refType="w" fact="0.8264"/>
              <dgm:constr type="t" for="ch" forName="Child10" refType="h" fact="0.6876"/>
              <dgm:constr type="w" for="ch" forName="Child10" refType="w" fact="0.081"/>
              <dgm:constr type="h" for="ch" forName="Child10" refType="h" fact="0.3124"/>
              <dgm:constr type="l" for="ch" forName="Accent9" refType="w" fact="0.7158"/>
              <dgm:constr type="t" for="ch" forName="Accent9" refType="h" fact="-0.0109"/>
              <dgm:constr type="w" for="ch" forName="Accent9" refType="w" fact="0.1228"/>
              <dgm:constr type="h" for="ch" forName="Accent9" refType="h" fact="0.806"/>
              <dgm:constr type="l" for="ch" forName="ParentBackground9" refType="w" fact="0.7367"/>
              <dgm:constr type="t" for="ch" forName="ParentBackground9" refType="h" fact="0.1262"/>
              <dgm:constr type="w" for="ch" forName="ParentBackground9" refType="w" fact="0.081"/>
              <dgm:constr type="h" for="ch" forName="ParentBackground9" refType="h" fact="0.5319"/>
              <dgm:constr type="l" for="ch" forName="Child9" refType="w" fact="0.7367"/>
              <dgm:constr type="t" for="ch" forName="Child9" refType="h" fact="0.6876"/>
              <dgm:constr type="w" for="ch" forName="Child9" refType="w" fact="0.081"/>
              <dgm:constr type="h" for="ch" forName="Child9" refType="h" fact="0.3124"/>
              <dgm:constr type="l" for="ch" forName="Accent8" refType="w" fact="0.6261"/>
              <dgm:constr type="t" for="ch" forName="Accent8" refType="h" fact="-0.0109"/>
              <dgm:constr type="w" for="ch" forName="Accent8" refType="w" fact="0.1228"/>
              <dgm:constr type="h" for="ch" forName="Accent8" refType="h" fact="0.806"/>
              <dgm:constr type="l" for="ch" forName="ParentBackground8" refType="w" fact="0.647"/>
              <dgm:constr type="t" for="ch" forName="ParentBackground8" refType="h" fact="0.1262"/>
              <dgm:constr type="w" for="ch" forName="ParentBackground8" refType="w" fact="0.081"/>
              <dgm:constr type="h" for="ch" forName="ParentBackground8" refType="h" fact="0.5319"/>
              <dgm:constr type="l" for="ch" forName="Child8" refType="w" fact="0.647"/>
              <dgm:constr type="t" for="ch" forName="Child8" refType="h" fact="0.6876"/>
              <dgm:constr type="w" for="ch" forName="Child8" refType="w" fact="0.081"/>
              <dgm:constr type="h" for="ch" forName="Child8" refType="h" fact="0.3124"/>
              <dgm:constr type="l" for="ch" forName="Accent7" refType="w" fact="0.5364"/>
              <dgm:constr type="t" for="ch" forName="Accent7" refType="h" fact="-0.0109"/>
              <dgm:constr type="w" for="ch" forName="Accent7" refType="w" fact="0.1228"/>
              <dgm:constr type="h" for="ch" forName="Accent7" refType="h" fact="0.806"/>
              <dgm:constr type="l" for="ch" forName="ParentBackground7" refType="w" fact="0.5573"/>
              <dgm:constr type="t" for="ch" forName="ParentBackground7" refType="h" fact="0.1262"/>
              <dgm:constr type="w" for="ch" forName="ParentBackground7" refType="w" fact="0.081"/>
              <dgm:constr type="h" for="ch" forName="ParentBackground7" refType="h" fact="0.5319"/>
              <dgm:constr type="l" for="ch" forName="Child7" refType="w" fact="0.5573"/>
              <dgm:constr type="t" for="ch" forName="Child7" refType="h" fact="0.6876"/>
              <dgm:constr type="w" for="ch" forName="Child7" refType="w" fact="0.081"/>
              <dgm:constr type="h" for="ch" forName="Child7" refType="h" fact="0.3124"/>
              <dgm:constr type="l" for="ch" forName="Accent6" refType="w" fact="0.4467"/>
              <dgm:constr type="t" for="ch" forName="Accent6" refType="h" fact="-0.0109"/>
              <dgm:constr type="w" for="ch" forName="Accent6" refType="w" fact="0.1228"/>
              <dgm:constr type="h" for="ch" forName="Accent6" refType="h" fact="0.806"/>
              <dgm:constr type="l" for="ch" forName="ParentBackground6" refType="w" fact="0.4677"/>
              <dgm:constr type="t" for="ch" forName="ParentBackground6" refType="h" fact="0.1262"/>
              <dgm:constr type="w" for="ch" forName="ParentBackground6" refType="w" fact="0.081"/>
              <dgm:constr type="h" for="ch" forName="ParentBackground6" refType="h" fact="0.5319"/>
              <dgm:constr type="l" for="ch" forName="Child6" refType="w" fact="0.4677"/>
              <dgm:constr type="t" for="ch" forName="Child6" refType="h" fact="0.6876"/>
              <dgm:constr type="w" for="ch" forName="Child6" refType="w" fact="0.081"/>
              <dgm:constr type="h" for="ch" forName="Child6" refType="h" fact="0.3124"/>
              <dgm:constr type="l" for="ch" forName="Accent5" refType="w" fact="0.3571"/>
              <dgm:constr type="t" for="ch" forName="Accent5" refType="h" fact="-0.0109"/>
              <dgm:constr type="w" for="ch" forName="Accent5" refType="w" fact="0.1228"/>
              <dgm:constr type="h" for="ch" forName="Accent5" refType="h" fact="0.806"/>
              <dgm:constr type="l" for="ch" forName="ParentBackground5" refType="w" fact="0.378"/>
              <dgm:constr type="t" for="ch" forName="ParentBackground5" refType="h" fact="0.1262"/>
              <dgm:constr type="w" for="ch" forName="ParentBackground5" refType="w" fact="0.081"/>
              <dgm:constr type="h" for="ch" forName="ParentBackground5" refType="h" fact="0.5319"/>
              <dgm:constr type="l" for="ch" forName="Child5" refType="w" fact="0.378"/>
              <dgm:constr type="t" for="ch" forName="Child5" refType="h" fact="0.6876"/>
              <dgm:constr type="w" for="ch" forName="Child5" refType="w" fact="0.081"/>
              <dgm:constr type="h" for="ch" forName="Child5" refType="h" fact="0.3124"/>
              <dgm:constr type="l" for="ch" forName="Accent4" refType="w" fact="0.2674"/>
              <dgm:constr type="t" for="ch" forName="Accent4" refType="h" fact="-0.0109"/>
              <dgm:constr type="w" for="ch" forName="Accent4" refType="w" fact="0.1228"/>
              <dgm:constr type="h" for="ch" forName="Accent4" refType="h" fact="0.806"/>
              <dgm:constr type="l" for="ch" forName="ParentBackground4" refType="w" fact="0.2883"/>
              <dgm:constr type="t" for="ch" forName="ParentBackground4" refType="h" fact="0.1262"/>
              <dgm:constr type="w" for="ch" forName="ParentBackground4" refType="w" fact="0.081"/>
              <dgm:constr type="h" for="ch" forName="ParentBackground4" refType="h" fact="0.5319"/>
              <dgm:constr type="l" for="ch" forName="Child4" refType="w" fact="0.2883"/>
              <dgm:constr type="t" for="ch" forName="Child4" refType="h" fact="0.6876"/>
              <dgm:constr type="w" for="ch" forName="Child4" refType="w" fact="0.081"/>
              <dgm:constr type="h" for="ch" forName="Child4" refType="h" fact="0.3124"/>
              <dgm:constr type="l" for="ch" forName="Accent3" refType="w" fact="0.1777"/>
              <dgm:constr type="t" for="ch" forName="Accent3" refType="h" fact="-0.0109"/>
              <dgm:constr type="w" for="ch" forName="Accent3" refType="w" fact="0.1228"/>
              <dgm:constr type="h" for="ch" forName="Accent3" refType="h" fact="0.806"/>
              <dgm:constr type="l" for="ch" forName="ParentBackground3" refType="w" fact="0.1986"/>
              <dgm:constr type="t" for="ch" forName="ParentBackground3" refType="h" fact="0.1262"/>
              <dgm:constr type="w" for="ch" forName="ParentBackground3" refType="w" fact="0.081"/>
              <dgm:constr type="h" for="ch" forName="ParentBackground3" refType="h" fact="0.5319"/>
              <dgm:constr type="l" for="ch" forName="Child3" refType="w" fact="0.1986"/>
              <dgm:constr type="t" for="ch" forName="Child3" refType="h" fact="0.6876"/>
              <dgm:constr type="w" for="ch" forName="Child3" refType="w" fact="0.081"/>
              <dgm:constr type="h" for="ch" forName="Child3" refType="h" fact="0.3124"/>
              <dgm:constr type="l" for="ch" forName="Accent2" refType="w" fact="0.088"/>
              <dgm:constr type="t" for="ch" forName="Accent2" refType="h" fact="-0.0109"/>
              <dgm:constr type="w" for="ch" forName="Accent2" refType="w" fact="0.1228"/>
              <dgm:constr type="h" for="ch" forName="Accent2" refType="h" fact="0.806"/>
              <dgm:constr type="l" for="ch" forName="ParentBackground2" refType="w" fact="0.1089"/>
              <dgm:constr type="t" for="ch" forName="ParentBackground2" refType="h" fact="0.1262"/>
              <dgm:constr type="w" for="ch" forName="ParentBackground2" refType="w" fact="0.081"/>
              <dgm:constr type="h" for="ch" forName="ParentBackground2" refType="h" fact="0.5319"/>
              <dgm:constr type="l" for="ch" forName="Child2" refType="w" fact="0.1089"/>
              <dgm:constr type="t" for="ch" forName="Child2" refType="h" fact="0.6876"/>
              <dgm:constr type="w" for="ch" forName="Child2" refType="w" fact="0.081"/>
              <dgm:constr type="h" for="ch" forName="Child2" refType="h" fact="0.3124"/>
              <dgm:constr type="l" for="ch" forName="Accent1" refType="w" fact="-0.0017"/>
              <dgm:constr type="t" for="ch" forName="Accent1" refType="h" fact="-0.0109"/>
              <dgm:constr type="w" for="ch" forName="Accent1" refType="w" fact="0.1228"/>
              <dgm:constr type="h" for="ch" forName="Accent1" refType="h" fact="0.806"/>
              <dgm:constr type="l" for="ch" forName="ParentBackground1" refType="w" fact="0.0192"/>
              <dgm:constr type="t" for="ch" forName="ParentBackground1" refType="h" fact="0.1262"/>
              <dgm:constr type="w" for="ch" forName="ParentBackground1" refType="w" fact="0.081"/>
              <dgm:constr type="h" for="ch" forName="ParentBackground1" refType="h" fact="0.5319"/>
              <dgm:constr type="l" for="ch" forName="Child1" refType="w" fact="0.0192"/>
              <dgm:constr type="t" for="ch" forName="Child1" refType="h" fact="0.6876"/>
              <dgm:constr type="w" for="ch" forName="Child1" refType="w" fact="0.081"/>
              <dgm:constr type="h" for="ch" forName="Child1" refType="h" fact="0.3124"/>
            </dgm:constrLst>
          </dgm:else>
        </dgm:choose>
      </dgm:if>
      <dgm:else name="Name15">
        <dgm:choose name="Name16">
          <dgm:if name="Name17" axis="ch" ptType="node" func="cnt" op="equ" val="1">
            <dgm:alg type="composite">
              <dgm:param type="ar" val="0.6383"/>
            </dgm:alg>
            <dgm:constrLst>
              <dgm:constr type="primFontSz" for="des" forName="Child1" val="65"/>
              <dgm:constr type="primFontSz" for="des" forName="Parent1" val="65"/>
              <dgm:constr type="primFontSz" for="des" forName="Child1" refType="primFontSz" refFor="des" refForName="Parent1" op="lte"/>
              <dgm:constr type="l" for="ch" forName="Parent1" refType="w" fact="0.1667"/>
              <dgm:constr type="t" for="ch" forName="Parent1" refType="h" fact="0.1064"/>
              <dgm:constr type="w" for="ch" forName="Parent1" refType="w" fact="0.6667"/>
              <dgm:constr type="h" for="ch" forName="Parent1" refType="h" fact="0.4255"/>
              <dgm:constr type="l" for="ch" forName="Accent1" refType="w" fact="0"/>
              <dgm:constr type="t" for="ch" forName="Accent1" refType="h" fact="0"/>
              <dgm:constr type="w" for="ch" forName="Accent1" refType="w"/>
              <dgm:constr type="h" for="ch" forName="Accent1" refType="h" fact="0.6383"/>
              <dgm:constr type="l" for="ch" forName="ParentBackground1" refType="w" fact="0.0333"/>
              <dgm:constr type="t" for="ch" forName="ParentBackground1" refType="h" fact="0.0213"/>
              <dgm:constr type="w" for="ch" forName="ParentBackground1" refType="w" fact="0.9333"/>
              <dgm:constr type="h" for="ch" forName="ParentBackground1" refType="h" fact="0.5957"/>
              <dgm:constr type="l" for="ch" forName="Child1" refType="w" fact="0.0333"/>
              <dgm:constr type="t" for="ch" forName="Child1" refType="h" fact="0.6574"/>
              <dgm:constr type="w" for="ch" forName="Child1" refType="w" fact="0.9333"/>
              <dgm:constr type="h" for="ch" forName="Child1" refType="h" fact="0.3426"/>
            </dgm:constrLst>
          </dgm:if>
          <dgm:if name="Name18" axis="ch" ptType="node" func="cnt" op="equ" val="2">
            <dgm:alg type="composite">
              <dgm:param type="ar" val="1.265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r" for="ch" forName="Parent2" refType="w" fact="0.3751"/>
              <dgm:constr type="t" for="ch" forName="Parent2" refType="h" fact="0.2022"/>
              <dgm:constr type="w" for="ch" forName="Parent2" refType="w" fact="0.3001"/>
              <dgm:constr type="h" for="ch" forName="Parent2" refType="h" fact="0.3799"/>
              <dgm:constr type="r" for="ch" forName="Parent1" refType="w" fact="0.8403"/>
              <dgm:constr type="t" for="ch" forName="Parent1" refType="h" fact="0.2022"/>
              <dgm:constr type="w" for="ch" forName="Parent1" refType="w" fact="0.3001"/>
              <dgm:constr type="h" for="ch" forName="Parent1" refType="h" fact="0.3799"/>
              <dgm:constr type="r" for="ch" forName="Accent2" refType="w" fact="0.4502"/>
              <dgm:constr type="t" for="ch" forName="Accent2" refType="h" fact="0.1072"/>
              <dgm:constr type="w" for="ch" forName="Accent2" refType="w" fact="0.4502"/>
              <dgm:constr type="h" for="ch" forName="Accent2" refType="h" fact="0.5699"/>
              <dgm:constr type="r" for="ch" forName="ParentBackground2" refType="w" fact="0.4352"/>
              <dgm:constr type="t" for="ch" forName="ParentBackground2" refType="h" fact="0.1262"/>
              <dgm:constr type="w" for="ch" forName="ParentBackground2" refType="w" fact="0.4201"/>
              <dgm:constr type="h" for="ch" forName="ParentBackground2" refType="h" fact="0.5319"/>
              <dgm:constr type="r" for="ch" forName="Child2" refType="w" fact="0.4352"/>
              <dgm:constr type="t" for="ch" forName="Child2" refType="h" fact="0.6876"/>
              <dgm:constr type="w" for="ch" forName="Child2" refType="w" fact="0.4201"/>
              <dgm:constr type="h" for="ch" forName="Child2" refType="h" fact="0.3124"/>
              <dgm:constr type="r" for="ch" forName="Accent1" refType="w" fact="1.0086"/>
              <dgm:constr type="t" for="ch" forName="Accent1" refType="h" fact="-0.0109"/>
              <dgm:constr type="w" for="ch" forName="Accent1" refType="w" fact="0.6367"/>
              <dgm:constr type="h" for="ch" forName="Accent1" refType="h" fact="0.806"/>
              <dgm:constr type="r" for="ch" forName="ParentBackground1" refType="w" fact="0.9003"/>
              <dgm:constr type="t" for="ch" forName="ParentBackground1" refType="h" fact="0.1262"/>
              <dgm:constr type="w" for="ch" forName="ParentBackground1" refType="w" fact="0.4201"/>
              <dgm:constr type="h" for="ch" forName="ParentBackground1" refType="h" fact="0.5319"/>
              <dgm:constr type="r" for="ch" forName="Child1" refType="w" fact="0.9003"/>
              <dgm:constr type="t" for="ch" forName="Child1" refType="h" fact="0.6876"/>
              <dgm:constr type="w" for="ch" forName="Child1" refType="w" fact="0.4201"/>
              <dgm:constr type="h" for="ch" forName="Child1" refType="h" fact="0.3124"/>
            </dgm:constrLst>
          </dgm:if>
          <dgm:if name="Name19" axis="ch" ptType="node" func="cnt" op="equ" val="3">
            <dgm:alg type="composite">
              <dgm:param type="ar" val="1.854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r" for="ch" forName="Parent3" refType="w" fact="0.256"/>
              <dgm:constr type="t" for="ch" forName="Parent3" refType="h" fact="0.2022"/>
              <dgm:constr type="w" for="ch" forName="Parent3" refType="w" fact="0.2048"/>
              <dgm:constr type="h" for="ch" forName="Parent3" refType="h" fact="0.3799"/>
              <dgm:constr type="r" for="ch" forName="Parent2" refType="w" fact="0.5735"/>
              <dgm:constr type="t" for="ch" forName="Parent2" refType="h" fact="0.2022"/>
              <dgm:constr type="w" for="ch" forName="Parent2" refType="w" fact="0.2048"/>
              <dgm:constr type="h" for="ch" forName="Parent2" refType="h" fact="0.3799"/>
              <dgm:constr type="r" for="ch" forName="Parent1" refType="w" fact="0.891"/>
              <dgm:constr type="t" for="ch" forName="Parent1" refType="h" fact="0.2022"/>
              <dgm:constr type="w" for="ch" forName="Parent1" refType="w" fact="0.2048"/>
              <dgm:constr type="h" for="ch" forName="Parent1" refType="h" fact="0.3799"/>
              <dgm:constr type="r" for="ch" forName="Accent3" refType="w" fact="0.3072"/>
              <dgm:constr type="t" for="ch" forName="Accent3" refType="h" fact="0.1072"/>
              <dgm:constr type="w" for="ch" forName="Accent3" refType="w" fact="0.3072"/>
              <dgm:constr type="h" for="ch" forName="Accent3" refType="h" fact="0.5699"/>
              <dgm:constr type="r" for="ch" forName="ParentBackground3" refType="w" fact="0.297"/>
              <dgm:constr type="t" for="ch" forName="ParentBackground3" refType="h" fact="0.1262"/>
              <dgm:constr type="w" for="ch" forName="ParentBackground3" refType="w" fact="0.2868"/>
              <dgm:constr type="h" for="ch" forName="ParentBackground3" refType="h" fact="0.5319"/>
              <dgm:constr type="r" for="ch" forName="Child3" refType="w" fact="0.297"/>
              <dgm:constr type="t" for="ch" forName="Child3" refType="h" fact="0.6876"/>
              <dgm:constr type="w" for="ch" forName="Child3" refType="w" fact="0.2868"/>
              <dgm:constr type="h" for="ch" forName="Child3" refType="h" fact="0.3124"/>
              <dgm:constr type="r" for="ch" forName="Accent2" refType="w" fact="0.6878"/>
              <dgm:constr type="t" for="ch" forName="Accent2" refType="h" fact="-0.0109"/>
              <dgm:constr type="w" for="ch" forName="Accent2" refType="w" fact="0.4334"/>
              <dgm:constr type="h" for="ch" forName="Accent2" refType="h" fact="0.806"/>
              <dgm:constr type="r" for="ch" forName="ParentBackground2" refType="w" fact="0.6145"/>
              <dgm:constr type="t" for="ch" forName="ParentBackground2" refType="h" fact="0.1262"/>
              <dgm:constr type="w" for="ch" forName="ParentBackground2" refType="w" fact="0.2868"/>
              <dgm:constr type="h" for="ch" forName="ParentBackground2" refType="h" fact="0.5319"/>
              <dgm:constr type="r" for="ch" forName="Child2" refType="w" fact="0.6145"/>
              <dgm:constr type="t" for="ch" forName="Child2" refType="h" fact="0.6876"/>
              <dgm:constr type="w" for="ch" forName="Child2" refType="w" fact="0.2868"/>
              <dgm:constr type="h" for="ch" forName="Child2" refType="h" fact="0.3124"/>
              <dgm:constr type="r" for="ch" forName="Accent1" refType="w" fact="1.0053"/>
              <dgm:constr type="t" for="ch" forName="Accent1" refType="h" fact="-0.0109"/>
              <dgm:constr type="w" for="ch" forName="Accent1" refType="w" fact="0.4334"/>
              <dgm:constr type="h" for="ch" forName="Accent1" refType="h" fact="0.806"/>
              <dgm:constr type="r" for="ch" forName="ParentBackground1" refType="w" fact="0.932"/>
              <dgm:constr type="t" for="ch" forName="ParentBackground1" refType="h" fact="0.1262"/>
              <dgm:constr type="w" for="ch" forName="ParentBackground1" refType="w" fact="0.2868"/>
              <dgm:constr type="h" for="ch" forName="ParentBackground1" refType="h" fact="0.5319"/>
              <dgm:constr type="r" for="ch" forName="Child1" refType="w" fact="0.932"/>
              <dgm:constr type="t" for="ch" forName="Child1" refType="h" fact="0.6876"/>
              <dgm:constr type="w" for="ch" forName="Child1" refType="w" fact="0.2868"/>
              <dgm:constr type="h" for="ch" forName="Child1" refType="h" fact="0.3124"/>
            </dgm:constrLst>
          </dgm:if>
          <dgm:if name="Name20" axis="ch" ptType="node" func="cnt" op="equ" val="4">
            <dgm:alg type="composite">
              <dgm:param type="ar" val="2.44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Parent4" refType="w" fact="0.1943"/>
              <dgm:constr type="t" for="ch" forName="Parent4" refType="h" fact="0.2022"/>
              <dgm:constr type="w" for="ch" forName="Parent4" refType="w" fact="0.1555"/>
              <dgm:constr type="h" for="ch" forName="Parent4" refType="h" fact="0.3799"/>
              <dgm:constr type="r" for="ch" forName="Parent3" refType="w" fact="0.4353"/>
              <dgm:constr type="t" for="ch" forName="Parent3" refType="h" fact="0.2022"/>
              <dgm:constr type="w" for="ch" forName="Parent3" refType="w" fact="0.1555"/>
              <dgm:constr type="h" for="ch" forName="Parent3" refType="h" fact="0.3799"/>
              <dgm:constr type="r" for="ch" forName="Parent2" refType="w" fact="0.6763"/>
              <dgm:constr type="t" for="ch" forName="Parent2" refType="h" fact="0.2022"/>
              <dgm:constr type="w" for="ch" forName="Parent2" refType="w" fact="0.1555"/>
              <dgm:constr type="h" for="ch" forName="Parent2" refType="h" fact="0.3799"/>
              <dgm:constr type="r" for="ch" forName="Parent1" refType="w" fact="0.9173"/>
              <dgm:constr type="t" for="ch" forName="Parent1" refType="h" fact="0.2022"/>
              <dgm:constr type="w" for="ch" forName="Parent1" refType="w" fact="0.1555"/>
              <dgm:constr type="h" for="ch" forName="Parent1" refType="h" fact="0.3799"/>
              <dgm:constr type="r" for="ch" forName="Accent4" refType="w" fact="0.2332"/>
              <dgm:constr type="t" for="ch" forName="Accent4" refType="h" fact="0.1072"/>
              <dgm:constr type="w" for="ch" forName="Accent4" refType="w" fact="0.2332"/>
              <dgm:constr type="h" for="ch" forName="Accent4" refType="h" fact="0.5699"/>
              <dgm:constr type="r" for="ch" forName="ParentBackground4" refType="w" fact="0.2254"/>
              <dgm:constr type="t" for="ch" forName="ParentBackground4" refType="h" fact="0.1262"/>
              <dgm:constr type="w" for="ch" forName="ParentBackground4" refType="w" fact="0.2177"/>
              <dgm:constr type="h" for="ch" forName="ParentBackground4" refType="h" fact="0.5319"/>
              <dgm:constr type="r" for="ch" forName="Child4" refType="w" fact="0.2254"/>
              <dgm:constr type="t" for="ch" forName="Child4" refType="h" fact="0.6876"/>
              <dgm:constr type="w" for="ch" forName="Child4" refType="w" fact="0.2177"/>
              <dgm:constr type="h" for="ch" forName="Child4" refType="h" fact="0.3124"/>
              <dgm:constr type="r" for="ch" forName="Accent3" refType="w" fact="0.5235"/>
              <dgm:constr type="t" for="ch" forName="Accent3" refType="h" fact="-0.0109"/>
              <dgm:constr type="w" for="ch" forName="Accent3" refType="w" fact="0.3298"/>
              <dgm:constr type="h" for="ch" forName="Accent3" refType="h" fact="0.806"/>
              <dgm:constr type="r" for="ch" forName="ParentBackground3" refType="w" fact="0.4664"/>
              <dgm:constr type="t" for="ch" forName="ParentBackground3" refType="h" fact="0.1262"/>
              <dgm:constr type="w" for="ch" forName="ParentBackground3" refType="w" fact="0.2177"/>
              <dgm:constr type="h" for="ch" forName="ParentBackground3" refType="h" fact="0.5319"/>
              <dgm:constr type="r" for="ch" forName="Child3" refType="w" fact="0.4664"/>
              <dgm:constr type="t" for="ch" forName="Child3" refType="h" fact="0.6876"/>
              <dgm:constr type="w" for="ch" forName="Child3" refType="w" fact="0.2177"/>
              <dgm:constr type="h" for="ch" forName="Child3" refType="h" fact="0.3124"/>
              <dgm:constr type="r" for="ch" forName="Accent2" refType="w" fact="0.7635"/>
              <dgm:constr type="t" for="ch" forName="Accent2" refType="h" fact="-0.0109"/>
              <dgm:constr type="w" for="ch" forName="Accent2" refType="w" fact="0.3298"/>
              <dgm:constr type="h" for="ch" forName="Accent2" refType="h" fact="0.806"/>
              <dgm:constr type="r" for="ch" forName="ParentBackground2" refType="w" fact="0.7074"/>
              <dgm:constr type="t" for="ch" forName="ParentBackground2" refType="h" fact="0.1262"/>
              <dgm:constr type="w" for="ch" forName="ParentBackground2" refType="w" fact="0.2177"/>
              <dgm:constr type="h" for="ch" forName="ParentBackground2" refType="h" fact="0.5319"/>
              <dgm:constr type="r" for="ch" forName="Child2" refType="w" fact="0.7074"/>
              <dgm:constr type="t" for="ch" forName="Child2" refType="h" fact="0.6876"/>
              <dgm:constr type="w" for="ch" forName="Child2" refType="w" fact="0.2177"/>
              <dgm:constr type="h" for="ch" forName="Child2" refType="h" fact="0.3124"/>
              <dgm:constr type="r" for="ch" forName="Accent1" refType="w" fact="1.0045"/>
              <dgm:constr type="t" for="ch" forName="Accent1" refType="h" fact="-0.0109"/>
              <dgm:constr type="w" for="ch" forName="Accent1" refType="w" fact="0.3298"/>
              <dgm:constr type="h" for="ch" forName="Accent1" refType="h" fact="0.806"/>
              <dgm:constr type="r" for="ch" forName="ParentBackground1" refType="w" fact="0.9484"/>
              <dgm:constr type="t" for="ch" forName="ParentBackground1" refType="h" fact="0.1262"/>
              <dgm:constr type="w" for="ch" forName="ParentBackground1" refType="w" fact="0.2177"/>
              <dgm:constr type="h" for="ch" forName="ParentBackground1" refType="h" fact="0.5319"/>
              <dgm:constr type="r" for="ch" forName="Child1" refType="w" fact="0.9484"/>
              <dgm:constr type="t" for="ch" forName="Child1" refType="h" fact="0.6876"/>
              <dgm:constr type="w" for="ch" forName="Child1" refType="w" fact="0.2177"/>
              <dgm:constr type="h" for="ch" forName="Child1" refType="h" fact="0.3124"/>
            </dgm:constrLst>
          </dgm:if>
          <dgm:if name="Name21" axis="ch" ptType="node" func="cnt" op="equ" val="5">
            <dgm:alg type="composite">
              <dgm:param type="ar" val="3.0325"/>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Parent5" refType="w" fact="0.1566"/>
              <dgm:constr type="t" for="ch" forName="Parent5" refType="h" fact="0.2022"/>
              <dgm:constr type="w" for="ch" forName="Parent5" refType="w" fact="0.1253"/>
              <dgm:constr type="h" for="ch" forName="Parent5" refType="h" fact="0.3799"/>
              <dgm:constr type="r" for="ch" forName="Parent4" refType="w" fact="0.3508"/>
              <dgm:constr type="t" for="ch" forName="Parent4" refType="h" fact="0.2022"/>
              <dgm:constr type="w" for="ch" forName="Parent4" refType="w" fact="0.1253"/>
              <dgm:constr type="h" for="ch" forName="Parent4" refType="h" fact="0.3799"/>
              <dgm:constr type="r" for="ch" forName="Parent3" refType="w" fact="0.545"/>
              <dgm:constr type="t" for="ch" forName="Parent3" refType="h" fact="0.2022"/>
              <dgm:constr type="w" for="ch" forName="Parent3" refType="w" fact="0.1253"/>
              <dgm:constr type="h" for="ch" forName="Parent3" refType="h" fact="0.3799"/>
              <dgm:constr type="r" for="ch" forName="Parent2" refType="w" fact="0.7391"/>
              <dgm:constr type="t" for="ch" forName="Parent2" refType="h" fact="0.2022"/>
              <dgm:constr type="w" for="ch" forName="Parent2" refType="w" fact="0.1253"/>
              <dgm:constr type="h" for="ch" forName="Parent2" refType="h" fact="0.3799"/>
              <dgm:constr type="r" for="ch" forName="Parent1" refType="w" fact="0.9333"/>
              <dgm:constr type="t" for="ch" forName="Parent1" refType="h" fact="0.2022"/>
              <dgm:constr type="w" for="ch" forName="Parent1" refType="w" fact="0.1253"/>
              <dgm:constr type="h" for="ch" forName="Parent1" refType="h" fact="0.3799"/>
              <dgm:constr type="r" for="ch" forName="Accent5" refType="w" fact="0.1879"/>
              <dgm:constr type="t" for="ch" forName="Accent5" refType="h" fact="0.1072"/>
              <dgm:constr type="w" for="ch" forName="Accent5" refType="w" fact="0.1879"/>
              <dgm:constr type="h" for="ch" forName="Accent5" refType="h" fact="0.5699"/>
              <dgm:constr type="r" for="ch" forName="ParentBackground5" refType="w" fact="0.1817"/>
              <dgm:constr type="t" for="ch" forName="ParentBackground5" refType="h" fact="0.1262"/>
              <dgm:constr type="w" for="ch" forName="ParentBackground5" refType="w" fact="0.1754"/>
              <dgm:constr type="h" for="ch" forName="ParentBackground5" refType="h" fact="0.5319"/>
              <dgm:constr type="r" for="ch" forName="Child5" refType="w" fact="0.1817"/>
              <dgm:constr type="t" for="ch" forName="Child5" refType="h" fact="0.6876"/>
              <dgm:constr type="w" for="ch" forName="Child5" refType="w" fact="0.1754"/>
              <dgm:constr type="h" for="ch" forName="Child5" refType="h" fact="0.3124"/>
              <dgm:constr type="r" for="ch" forName="Accent4" refType="w" fact="0.4211"/>
              <dgm:constr type="t" for="ch" forName="Accent4" refType="h" fact="-0.0109"/>
              <dgm:constr type="w" for="ch" forName="Accent4" refType="w" fact="0.2657"/>
              <dgm:constr type="h" for="ch" forName="Accent4" refType="h" fact="0.806"/>
              <dgm:constr type="r" for="ch" forName="ParentBackground4" refType="w" fact="0.3758"/>
              <dgm:constr type="t" for="ch" forName="ParentBackground4" refType="h" fact="0.1262"/>
              <dgm:constr type="w" for="ch" forName="ParentBackground4" refType="w" fact="0.1754"/>
              <dgm:constr type="h" for="ch" forName="ParentBackground4" refType="h" fact="0.5319"/>
              <dgm:constr type="r" for="ch" forName="Child4" refType="w" fact="0.3758"/>
              <dgm:constr type="t" for="ch" forName="Child4" refType="h" fact="0.6876"/>
              <dgm:constr type="w" for="ch" forName="Child4" refType="w" fact="0.1754"/>
              <dgm:constr type="h" for="ch" forName="Child4" refType="h" fact="0.3124"/>
              <dgm:constr type="r" for="ch" forName="Accent3" refType="w" fact="0.6152"/>
              <dgm:constr type="t" for="ch" forName="Accent3" refType="h" fact="-0.0109"/>
              <dgm:constr type="w" for="ch" forName="Accent3" refType="w" fact="0.2657"/>
              <dgm:constr type="h" for="ch" forName="Accent3" refType="h" fact="0.806"/>
              <dgm:constr type="r" for="ch" forName="ParentBackground3" refType="w" fact="0.57"/>
              <dgm:constr type="t" for="ch" forName="ParentBackground3" refType="h" fact="0.1262"/>
              <dgm:constr type="w" for="ch" forName="ParentBackground3" refType="w" fact="0.1754"/>
              <dgm:constr type="h" for="ch" forName="ParentBackground3" refType="h" fact="0.5319"/>
              <dgm:constr type="r" for="ch" forName="Child3" refType="w" fact="0.57"/>
              <dgm:constr type="t" for="ch" forName="Child3" refType="h" fact="0.6876"/>
              <dgm:constr type="w" for="ch" forName="Child3" refType="w" fact="0.1754"/>
              <dgm:constr type="h" for="ch" forName="Child3" refType="h" fact="0.3124"/>
              <dgm:constr type="r" for="ch" forName="Accent2" refType="w" fact="0.8094"/>
              <dgm:constr type="t" for="ch" forName="Accent2" refType="h" fact="-0.0109"/>
              <dgm:constr type="w" for="ch" forName="Accent2" refType="w" fact="0.2657"/>
              <dgm:constr type="h" for="ch" forName="Accent2" refType="h" fact="0.806"/>
              <dgm:constr type="r" for="ch" forName="ParentBackground2" refType="w" fact="0.7642"/>
              <dgm:constr type="t" for="ch" forName="ParentBackground2" refType="h" fact="0.1262"/>
              <dgm:constr type="w" for="ch" forName="ParentBackground2" refType="w" fact="0.1754"/>
              <dgm:constr type="h" for="ch" forName="ParentBackground2" refType="h" fact="0.5319"/>
              <dgm:constr type="r" for="ch" forName="Child2" refType="w" fact="0.7642"/>
              <dgm:constr type="t" for="ch" forName="Child2" refType="h" fact="0.6876"/>
              <dgm:constr type="w" for="ch" forName="Child2" refType="w" fact="0.1754"/>
              <dgm:constr type="h" for="ch" forName="Child2" refType="h" fact="0.3124"/>
              <dgm:constr type="r" for="ch" forName="Accent1" refType="w" fact="1.0036"/>
              <dgm:constr type="t" for="ch" forName="Accent1" refType="h" fact="-0.0109"/>
              <dgm:constr type="w" for="ch" forName="Accent1" refType="w" fact="0.2657"/>
              <dgm:constr type="h" for="ch" forName="Accent1" refType="h" fact="0.806"/>
              <dgm:constr type="r" for="ch" forName="ParentBackground1" refType="w" fact="0.9584"/>
              <dgm:constr type="t" for="ch" forName="ParentBackground1" refType="h" fact="0.1262"/>
              <dgm:constr type="w" for="ch" forName="ParentBackground1" refType="w" fact="0.1754"/>
              <dgm:constr type="h" for="ch" forName="ParentBackground1" refType="h" fact="0.5319"/>
              <dgm:constr type="r" for="ch" forName="Child1" refType="w" fact="0.9584"/>
              <dgm:constr type="t" for="ch" forName="Child1" refType="h" fact="0.6876"/>
              <dgm:constr type="w" for="ch" forName="Child1" refType="w" fact="0.1754"/>
              <dgm:constr type="h" for="ch" forName="Child1" refType="h" fact="0.3124"/>
            </dgm:constrLst>
          </dgm:if>
          <dgm:if name="Name22" axis="ch" ptType="node" func="cnt" op="equ" val="6">
            <dgm:alg type="composite">
              <dgm:param type="ar" val="3.621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r" for="ch" forName="Parent6" refType="w" fact="0.1311"/>
              <dgm:constr type="t" for="ch" forName="Parent6" refType="h" fact="0.2022"/>
              <dgm:constr type="w" for="ch" forName="Parent6" refType="w" fact="0.1049"/>
              <dgm:constr type="h" for="ch" forName="Parent6" refType="h" fact="0.3799"/>
              <dgm:constr type="r" for="ch" forName="Parent5" refType="w" fact="0.2937"/>
              <dgm:constr type="t" for="ch" forName="Parent5" refType="h" fact="0.2022"/>
              <dgm:constr type="w" for="ch" forName="Parent5" refType="w" fact="0.1049"/>
              <dgm:constr type="h" for="ch" forName="Parent5" refType="h" fact="0.3799"/>
              <dgm:constr type="r" for="ch" forName="Parent4" refType="w" fact="0.4563"/>
              <dgm:constr type="t" for="ch" forName="Parent4" refType="h" fact="0.2022"/>
              <dgm:constr type="w" for="ch" forName="Parent4" refType="w" fact="0.1049"/>
              <dgm:constr type="h" for="ch" forName="Parent4" refType="h" fact="0.3799"/>
              <dgm:constr type="r" for="ch" forName="Parent3" refType="w" fact="0.619"/>
              <dgm:constr type="t" for="ch" forName="Parent3" refType="h" fact="0.2022"/>
              <dgm:constr type="w" for="ch" forName="Parent3" refType="w" fact="0.1049"/>
              <dgm:constr type="h" for="ch" forName="Parent3" refType="h" fact="0.3799"/>
              <dgm:constr type="r" for="ch" forName="Parent2" refType="w" fact="0.7816"/>
              <dgm:constr type="t" for="ch" forName="Parent2" refType="h" fact="0.2022"/>
              <dgm:constr type="w" for="ch" forName="Parent2" refType="w" fact="0.1049"/>
              <dgm:constr type="h" for="ch" forName="Parent2" refType="h" fact="0.3799"/>
              <dgm:constr type="r" for="ch" forName="Parent1" refType="w" fact="0.9442"/>
              <dgm:constr type="t" for="ch" forName="Parent1" refType="h" fact="0.2022"/>
              <dgm:constr type="w" for="ch" forName="Parent1" refType="w" fact="0.1049"/>
              <dgm:constr type="h" for="ch" forName="Parent1" refType="h" fact="0.3799"/>
              <dgm:constr type="r" for="ch" forName="Accent6" refType="w" fact="0.1574"/>
              <dgm:constr type="t" for="ch" forName="Accent6" refType="h" fact="0.1072"/>
              <dgm:constr type="w" for="ch" forName="Accent6" refType="w" fact="0.1574"/>
              <dgm:constr type="h" for="ch" forName="Accent6" refType="h" fact="0.5699"/>
              <dgm:constr type="r" for="ch" forName="ParentBackground6" refType="w" fact="0.1521"/>
              <dgm:constr type="t" for="ch" forName="ParentBackground6" refType="h" fact="0.1262"/>
              <dgm:constr type="w" for="ch" forName="ParentBackground6" refType="w" fact="0.1469"/>
              <dgm:constr type="h" for="ch" forName="ParentBackground6" refType="h" fact="0.5319"/>
              <dgm:constr type="r" for="ch" forName="Child6" refType="w" fact="0.1521"/>
              <dgm:constr type="t" for="ch" forName="Child6" refType="h" fact="0.6876"/>
              <dgm:constr type="w" for="ch" forName="Child6" refType="w" fact="0.1469"/>
              <dgm:constr type="h" for="ch" forName="Child6" refType="h" fact="0.3124"/>
              <dgm:constr type="r" for="ch" forName="Accent5" refType="w" fact="0.3526"/>
              <dgm:constr type="t" for="ch" forName="Accent5" refType="h" fact="-0.0109"/>
              <dgm:constr type="w" for="ch" forName="Accent5" refType="w" fact="0.2226"/>
              <dgm:constr type="h" for="ch" forName="Accent5" refType="h" fact="0.806"/>
              <dgm:constr type="r" for="ch" forName="ParentBackground5" refType="w" fact="0.3147"/>
              <dgm:constr type="t" for="ch" forName="ParentBackground5" refType="h" fact="0.1262"/>
              <dgm:constr type="w" for="ch" forName="ParentBackground5" refType="w" fact="0.1469"/>
              <dgm:constr type="h" for="ch" forName="ParentBackground5" refType="h" fact="0.5319"/>
              <dgm:constr type="r" for="ch" forName="Child5" refType="w" fact="0.3147"/>
              <dgm:constr type="t" for="ch" forName="Child5" refType="h" fact="0.6876"/>
              <dgm:constr type="w" for="ch" forName="Child5" refType="w" fact="0.1469"/>
              <dgm:constr type="h" for="ch" forName="Child5" refType="h" fact="0.3124"/>
              <dgm:constr type="r" for="ch" forName="Accent4" refType="w" fact="0.5152"/>
              <dgm:constr type="t" for="ch" forName="Accent4" refType="h" fact="-0.0109"/>
              <dgm:constr type="w" for="ch" forName="Accent4" refType="w" fact="0.2226"/>
              <dgm:constr type="h" for="ch" forName="Accent4" refType="h" fact="0.806"/>
              <dgm:constr type="r" for="ch" forName="ParentBackground4" refType="w" fact="0.4773"/>
              <dgm:constr type="t" for="ch" forName="ParentBackground4" refType="h" fact="0.1262"/>
              <dgm:constr type="w" for="ch" forName="ParentBackground4" refType="w" fact="0.1469"/>
              <dgm:constr type="h" for="ch" forName="ParentBackground4" refType="h" fact="0.5319"/>
              <dgm:constr type="r" for="ch" forName="Child4" refType="w" fact="0.4773"/>
              <dgm:constr type="t" for="ch" forName="Child4" refType="h" fact="0.6876"/>
              <dgm:constr type="w" for="ch" forName="Child4" refType="w" fact="0.1469"/>
              <dgm:constr type="h" for="ch" forName="Child4" refType="h" fact="0.3124"/>
              <dgm:constr type="r" for="ch" forName="Accent3" refType="w" fact="0.6778"/>
              <dgm:constr type="t" for="ch" forName="Accent3" refType="h" fact="-0.0109"/>
              <dgm:constr type="w" for="ch" forName="Accent3" refType="w" fact="0.2226"/>
              <dgm:constr type="h" for="ch" forName="Accent3" refType="h" fact="0.806"/>
              <dgm:constr type="r" for="ch" forName="ParentBackground3" refType="w" fact="0.6399"/>
              <dgm:constr type="t" for="ch" forName="ParentBackground3" refType="h" fact="0.1262"/>
              <dgm:constr type="w" for="ch" forName="ParentBackground3" refType="w" fact="0.1469"/>
              <dgm:constr type="h" for="ch" forName="ParentBackground3" refType="h" fact="0.5319"/>
              <dgm:constr type="r" for="ch" forName="Child3" refType="w" fact="0.6399"/>
              <dgm:constr type="t" for="ch" forName="Child3" refType="h" fact="0.6876"/>
              <dgm:constr type="w" for="ch" forName="Child3" refType="w" fact="0.1469"/>
              <dgm:constr type="h" for="ch" forName="Child3" refType="h" fact="0.3124"/>
              <dgm:constr type="r" for="ch" forName="Accent2" refType="w" fact="0.8404"/>
              <dgm:constr type="t" for="ch" forName="Accent2" refType="h" fact="-0.0109"/>
              <dgm:constr type="w" for="ch" forName="Accent2" refType="w" fact="0.2226"/>
              <dgm:constr type="h" for="ch" forName="Accent2" refType="h" fact="0.806"/>
              <dgm:constr type="r" for="ch" forName="ParentBackground2" refType="w" fact="0.8025"/>
              <dgm:constr type="t" for="ch" forName="ParentBackground2" refType="h" fact="0.1262"/>
              <dgm:constr type="w" for="ch" forName="ParentBackground2" refType="w" fact="0.1469"/>
              <dgm:constr type="h" for="ch" forName="ParentBackground2" refType="h" fact="0.5319"/>
              <dgm:constr type="r" for="ch" forName="Child2" refType="w" fact="0.8025"/>
              <dgm:constr type="t" for="ch" forName="Child2" refType="h" fact="0.6876"/>
              <dgm:constr type="w" for="ch" forName="Child2" refType="w" fact="0.1469"/>
              <dgm:constr type="h" for="ch" forName="Child2" refType="h" fact="0.3124"/>
              <dgm:constr type="r" for="ch" forName="Accent1" refType="w" fact="1.003"/>
              <dgm:constr type="t" for="ch" forName="Accent1" refType="h" fact="-0.0109"/>
              <dgm:constr type="w" for="ch" forName="Accent1" refType="w" fact="0.2226"/>
              <dgm:constr type="h" for="ch" forName="Accent1" refType="h" fact="0.806"/>
              <dgm:constr type="r" for="ch" forName="ParentBackground1" refType="w" fact="0.9652"/>
              <dgm:constr type="t" for="ch" forName="ParentBackground1" refType="h" fact="0.1262"/>
              <dgm:constr type="w" for="ch" forName="ParentBackground1" refType="w" fact="0.1469"/>
              <dgm:constr type="h" for="ch" forName="ParentBackground1" refType="h" fact="0.5319"/>
              <dgm:constr type="r" for="ch" forName="Child1" refType="w" fact="0.9652"/>
              <dgm:constr type="t" for="ch" forName="Child1" refType="h" fact="0.6876"/>
              <dgm:constr type="w" for="ch" forName="Child1" refType="w" fact="0.1469"/>
              <dgm:constr type="h" for="ch" forName="Child1" refType="h" fact="0.3124"/>
            </dgm:constrLst>
          </dgm:if>
          <dgm:if name="Name23" axis="ch" ptType="node" func="cnt" op="equ" val="7">
            <dgm:alg type="composite">
              <dgm:param type="ar" val="4.210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r" for="ch" forName="Parent7" refType="w" fact="0.1128"/>
              <dgm:constr type="t" for="ch" forName="Parent7" refType="h" fact="0.2022"/>
              <dgm:constr type="w" for="ch" forName="Parent7" refType="w" fact="0.0902"/>
              <dgm:constr type="h" for="ch" forName="Parent7" refType="h" fact="0.3799"/>
              <dgm:constr type="r" for="ch" forName="Parent6" refType="w" fact="0.2527"/>
              <dgm:constr type="t" for="ch" forName="Parent6" refType="h" fact="0.2022"/>
              <dgm:constr type="w" for="ch" forName="Parent6" refType="w" fact="0.0902"/>
              <dgm:constr type="h" for="ch" forName="Parent6" refType="h" fact="0.3799"/>
              <dgm:constr type="r" for="ch" forName="Parent5" refType="w" fact="0.3925"/>
              <dgm:constr type="t" for="ch" forName="Parent5" refType="h" fact="0.2022"/>
              <dgm:constr type="w" for="ch" forName="Parent5" refType="w" fact="0.0902"/>
              <dgm:constr type="h" for="ch" forName="Parent5" refType="h" fact="0.3799"/>
              <dgm:constr type="r" for="ch" forName="Parent4" refType="w" fact="0.5324"/>
              <dgm:constr type="t" for="ch" forName="Parent4" refType="h" fact="0.2022"/>
              <dgm:constr type="w" for="ch" forName="Parent4" refType="w" fact="0.0902"/>
              <dgm:constr type="h" for="ch" forName="Parent4" refType="h" fact="0.3799"/>
              <dgm:constr type="r" for="ch" forName="Parent3" refType="w" fact="0.6723"/>
              <dgm:constr type="t" for="ch" forName="Parent3" refType="h" fact="0.2022"/>
              <dgm:constr type="w" for="ch" forName="Parent3" refType="w" fact="0.0902"/>
              <dgm:constr type="h" for="ch" forName="Parent3" refType="h" fact="0.3799"/>
              <dgm:constr type="r" for="ch" forName="Parent2" refType="w" fact="0.8121"/>
              <dgm:constr type="t" for="ch" forName="Parent2" refType="h" fact="0.2022"/>
              <dgm:constr type="w" for="ch" forName="Parent2" refType="w" fact="0.0902"/>
              <dgm:constr type="h" for="ch" forName="Parent2" refType="h" fact="0.3799"/>
              <dgm:constr type="r" for="ch" forName="Parent1" refType="w" fact="0.952"/>
              <dgm:constr type="t" for="ch" forName="Parent1" refType="h" fact="0.2022"/>
              <dgm:constr type="w" for="ch" forName="Parent1" refType="w" fact="0.0902"/>
              <dgm:constr type="h" for="ch" forName="Parent1" refType="h" fact="0.3799"/>
              <dgm:constr type="r" for="ch" forName="Accent7" refType="w" fact="0.1354"/>
              <dgm:constr type="t" for="ch" forName="Accent7" refType="h" fact="0.1072"/>
              <dgm:constr type="w" for="ch" forName="Accent7" refType="w" fact="0.1354"/>
              <dgm:constr type="h" for="ch" forName="Accent7" refType="h" fact="0.5699"/>
              <dgm:constr type="r" for="ch" forName="ParentBackground7" refType="w" fact="0.1308"/>
              <dgm:constr type="t" for="ch" forName="ParentBackground7" refType="h" fact="0.1262"/>
              <dgm:constr type="w" for="ch" forName="ParentBackground7" refType="w" fact="0.1263"/>
              <dgm:constr type="h" for="ch" forName="ParentBackground7" refType="h" fact="0.5319"/>
              <dgm:constr type="r" for="ch" forName="Child7" refType="w" fact="0.1308"/>
              <dgm:constr type="t" for="ch" forName="Child7" refType="h" fact="0.6876"/>
              <dgm:constr type="w" for="ch" forName="Child7" refType="w" fact="0.1263"/>
              <dgm:constr type="h" for="ch" forName="Child7" refType="h" fact="0.3124"/>
              <dgm:constr type="r" for="ch" forName="Accent6" refType="w" fact="0.3033"/>
              <dgm:constr type="t" for="ch" forName="Accent6" refType="h" fact="-0.0109"/>
              <dgm:constr type="w" for="ch" forName="Accent6" refType="w" fact="0.1915"/>
              <dgm:constr type="h" for="ch" forName="Accent6" refType="h" fact="0.806"/>
              <dgm:constr type="r" for="ch" forName="ParentBackground6" refType="w" fact="0.2707"/>
              <dgm:constr type="t" for="ch" forName="ParentBackground6" refType="h" fact="0.1262"/>
              <dgm:constr type="w" for="ch" forName="ParentBackground6" refType="w" fact="0.1263"/>
              <dgm:constr type="h" for="ch" forName="ParentBackground6" refType="h" fact="0.5319"/>
              <dgm:constr type="r" for="ch" forName="Child6" refType="w" fact="0.2707"/>
              <dgm:constr type="t" for="ch" forName="Child6" refType="h" fact="0.6876"/>
              <dgm:constr type="w" for="ch" forName="Child6" refType="w" fact="0.1263"/>
              <dgm:constr type="h" for="ch" forName="Child6" refType="h" fact="0.3124"/>
              <dgm:constr type="r" for="ch" forName="Accent5" refType="w" fact="0.4431"/>
              <dgm:constr type="t" for="ch" forName="Accent5" refType="h" fact="-0.0109"/>
              <dgm:constr type="w" for="ch" forName="Accent5" refType="w" fact="0.1915"/>
              <dgm:constr type="h" for="ch" forName="Accent5" refType="h" fact="0.806"/>
              <dgm:constr type="r" for="ch" forName="ParentBackground5" refType="w" fact="0.4106"/>
              <dgm:constr type="t" for="ch" forName="ParentBackground5" refType="h" fact="0.1262"/>
              <dgm:constr type="w" for="ch" forName="ParentBackground5" refType="w" fact="0.1263"/>
              <dgm:constr type="h" for="ch" forName="ParentBackground5" refType="h" fact="0.5319"/>
              <dgm:constr type="r" for="ch" forName="Child5" refType="w" fact="0.4106"/>
              <dgm:constr type="t" for="ch" forName="Child5" refType="h" fact="0.6876"/>
              <dgm:constr type="w" for="ch" forName="Child5" refType="w" fact="0.1263"/>
              <dgm:constr type="h" for="ch" forName="Child5" refType="h" fact="0.3124"/>
              <dgm:constr type="r" for="ch" forName="Accent4" refType="w" fact="0.583"/>
              <dgm:constr type="t" for="ch" forName="Accent4" refType="h" fact="-0.0109"/>
              <dgm:constr type="w" for="ch" forName="Accent4" refType="w" fact="0.1915"/>
              <dgm:constr type="h" for="ch" forName="Accent4" refType="h" fact="0.806"/>
              <dgm:constr type="r" for="ch" forName="ParentBackground4" refType="w" fact="0.5504"/>
              <dgm:constr type="t" for="ch" forName="ParentBackground4" refType="h" fact="0.1262"/>
              <dgm:constr type="w" for="ch" forName="ParentBackground4" refType="w" fact="0.1263"/>
              <dgm:constr type="h" for="ch" forName="ParentBackground4" refType="h" fact="0.5319"/>
              <dgm:constr type="r" for="ch" forName="Child4" refType="w" fact="0.5504"/>
              <dgm:constr type="t" for="ch" forName="Child4" refType="h" fact="0.6876"/>
              <dgm:constr type="w" for="ch" forName="Child4" refType="w" fact="0.1263"/>
              <dgm:constr type="h" for="ch" forName="Child4" refType="h" fact="0.3124"/>
              <dgm:constr type="r" for="ch" forName="Accent3" refType="w" fact="0.7229"/>
              <dgm:constr type="t" for="ch" forName="Accent3" refType="h" fact="-0.0109"/>
              <dgm:constr type="w" for="ch" forName="Accent3" refType="w" fact="0.1915"/>
              <dgm:constr type="h" for="ch" forName="Accent3" refType="h" fact="0.806"/>
              <dgm:constr type="r" for="ch" forName="ParentBackground3" refType="w" fact="0.6903"/>
              <dgm:constr type="t" for="ch" forName="ParentBackground3" refType="h" fact="0.1262"/>
              <dgm:constr type="w" for="ch" forName="ParentBackground3" refType="w" fact="0.1263"/>
              <dgm:constr type="h" for="ch" forName="ParentBackground3" refType="h" fact="0.5319"/>
              <dgm:constr type="r" for="ch" forName="Child3" refType="w" fact="0.6903"/>
              <dgm:constr type="t" for="ch" forName="Child3" refType="h" fact="0.6876"/>
              <dgm:constr type="w" for="ch" forName="Child3" refType="w" fact="0.1263"/>
              <dgm:constr type="h" for="ch" forName="Child3" refType="h" fact="0.3124"/>
              <dgm:constr type="r" for="ch" forName="Accent2" refType="w" fact="0.8627"/>
              <dgm:constr type="t" for="ch" forName="Accent2" refType="h" fact="-0.0109"/>
              <dgm:constr type="w" for="ch" forName="Accent2" refType="w" fact="0.1915"/>
              <dgm:constr type="h" for="ch" forName="Accent2" refType="h" fact="0.806"/>
              <dgm:constr type="r" for="ch" forName="ParentBackground2" refType="w" fact="0.8302"/>
              <dgm:constr type="t" for="ch" forName="ParentBackground2" refType="h" fact="0.1262"/>
              <dgm:constr type="w" for="ch" forName="ParentBackground2" refType="w" fact="0.1263"/>
              <dgm:constr type="h" for="ch" forName="ParentBackground2" refType="h" fact="0.5319"/>
              <dgm:constr type="r" for="ch" forName="Child2" refType="w" fact="0.8302"/>
              <dgm:constr type="t" for="ch" forName="Child2" refType="h" fact="0.6876"/>
              <dgm:constr type="w" for="ch" forName="Child2" refType="w" fact="0.1263"/>
              <dgm:constr type="h" for="ch" forName="Child2" refType="h" fact="0.3124"/>
              <dgm:constr type="r" for="ch" forName="Accent1" refType="w" fact="1.0026"/>
              <dgm:constr type="t" for="ch" forName="Accent1" refType="h" fact="-0.0109"/>
              <dgm:constr type="w" for="ch" forName="Accent1" refType="w" fact="0.1915"/>
              <dgm:constr type="h" for="ch" forName="Accent1" refType="h" fact="0.806"/>
              <dgm:constr type="r" for="ch" forName="ParentBackground1" refType="w" fact="0.97"/>
              <dgm:constr type="t" for="ch" forName="ParentBackground1" refType="h" fact="0.1262"/>
              <dgm:constr type="w" for="ch" forName="ParentBackground1" refType="w" fact="0.1263"/>
              <dgm:constr type="h" for="ch" forName="ParentBackground1" refType="h" fact="0.5319"/>
              <dgm:constr type="r" for="ch" forName="Child1" refType="w" fact="0.97"/>
              <dgm:constr type="t" for="ch" forName="Child1" refType="h" fact="0.6876"/>
              <dgm:constr type="w" for="ch" forName="Child1" refType="w" fact="0.1263"/>
              <dgm:constr type="h" for="ch" forName="Child1" refType="h" fact="0.3124"/>
            </dgm:constrLst>
          </dgm:if>
          <dgm:if name="Name24" axis="ch" ptType="node" func="cnt" op="equ" val="8">
            <dgm:alg type="composite">
              <dgm:param type="ar" val="4.799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r" for="ch" forName="Parent8" refType="w" fact="0.099"/>
              <dgm:constr type="t" for="ch" forName="Parent8" refType="h" fact="0.2022"/>
              <dgm:constr type="w" for="ch" forName="Parent8" refType="w" fact="0.0792"/>
              <dgm:constr type="h" for="ch" forName="Parent8" refType="h" fact="0.3799"/>
              <dgm:constr type="r" for="ch" forName="Parent7" refType="w" fact="0.2217"/>
              <dgm:constr type="t" for="ch" forName="Parent7" refType="h" fact="0.2022"/>
              <dgm:constr type="w" for="ch" forName="Parent7" refType="w" fact="0.0792"/>
              <dgm:constr type="h" for="ch" forName="Parent7" refType="h" fact="0.3799"/>
              <dgm:constr type="r" for="ch" forName="Parent6" refType="w" fact="0.3444"/>
              <dgm:constr type="t" for="ch" forName="Parent6" refType="h" fact="0.2022"/>
              <dgm:constr type="w" for="ch" forName="Parent6" refType="w" fact="0.0792"/>
              <dgm:constr type="h" for="ch" forName="Parent6" refType="h" fact="0.3799"/>
              <dgm:constr type="r" for="ch" forName="Parent5" refType="w" fact="0.4671"/>
              <dgm:constr type="t" for="ch" forName="Parent5" refType="h" fact="0.2022"/>
              <dgm:constr type="w" for="ch" forName="Parent5" refType="w" fact="0.0792"/>
              <dgm:constr type="h" for="ch" forName="Parent5" refType="h" fact="0.3799"/>
              <dgm:constr type="r" for="ch" forName="Parent4" refType="w" fact="0.5898"/>
              <dgm:constr type="t" for="ch" forName="Parent4" refType="h" fact="0.2022"/>
              <dgm:constr type="w" for="ch" forName="Parent4" refType="w" fact="0.0792"/>
              <dgm:constr type="h" for="ch" forName="Parent4" refType="h" fact="0.3799"/>
              <dgm:constr type="r" for="ch" forName="Parent3" refType="w" fact="0.7125"/>
              <dgm:constr type="t" for="ch" forName="Parent3" refType="h" fact="0.2022"/>
              <dgm:constr type="w" for="ch" forName="Parent3" refType="w" fact="0.0792"/>
              <dgm:constr type="h" for="ch" forName="Parent3" refType="h" fact="0.3799"/>
              <dgm:constr type="r" for="ch" forName="Parent2" refType="w" fact="0.8352"/>
              <dgm:constr type="t" for="ch" forName="Parent2" refType="h" fact="0.2022"/>
              <dgm:constr type="w" for="ch" forName="Parent2" refType="w" fact="0.0792"/>
              <dgm:constr type="h" for="ch" forName="Parent2" refType="h" fact="0.3799"/>
              <dgm:constr type="r" for="ch" forName="Parent1" refType="w" fact="0.9579"/>
              <dgm:constr type="t" for="ch" forName="Parent1" refType="h" fact="0.2022"/>
              <dgm:constr type="w" for="ch" forName="Parent1" refType="w" fact="0.0792"/>
              <dgm:constr type="h" for="ch" forName="Parent1" refType="h" fact="0.3799"/>
              <dgm:constr type="r" for="ch" forName="Accent8" refType="w" fact="0.1187"/>
              <dgm:constr type="t" for="ch" forName="Accent8" refType="h" fact="0.1072"/>
              <dgm:constr type="w" for="ch" forName="Accent8" refType="w" fact="0.1187"/>
              <dgm:constr type="h" for="ch" forName="Accent8" refType="h" fact="0.5699"/>
              <dgm:constr type="r" for="ch" forName="ParentBackground8" refType="w" fact="0.1148"/>
              <dgm:constr type="t" for="ch" forName="ParentBackground8" refType="h" fact="0.1262"/>
              <dgm:constr type="w" for="ch" forName="ParentBackground8" refType="w" fact="0.1108"/>
              <dgm:constr type="h" for="ch" forName="ParentBackground8" refType="h" fact="0.5319"/>
              <dgm:constr type="r" for="ch" forName="Child8" refType="w" fact="0.1148"/>
              <dgm:constr type="t" for="ch" forName="Child8" refType="h" fact="0.6876"/>
              <dgm:constr type="w" for="ch" forName="Child8" refType="w" fact="0.1108"/>
              <dgm:constr type="h" for="ch" forName="Child8" refType="h" fact="0.3124"/>
              <dgm:constr type="r" for="ch" forName="Accent7" refType="w" fact="0.2661"/>
              <dgm:constr type="t" for="ch" forName="Accent7" refType="h" fact="-0.0109"/>
              <dgm:constr type="w" for="ch" forName="Accent7" refType="w" fact="0.1679"/>
              <dgm:constr type="h" for="ch" forName="Accent7" refType="h" fact="0.806"/>
              <dgm:constr type="r" for="ch" forName="ParentBackground7" refType="w" fact="0.2375"/>
              <dgm:constr type="t" for="ch" forName="ParentBackground7" refType="h" fact="0.1262"/>
              <dgm:constr type="w" for="ch" forName="ParentBackground7" refType="w" fact="0.1108"/>
              <dgm:constr type="h" for="ch" forName="ParentBackground7" refType="h" fact="0.5319"/>
              <dgm:constr type="r" for="ch" forName="Child7" refType="w" fact="0.2375"/>
              <dgm:constr type="t" for="ch" forName="Child7" refType="h" fact="0.6876"/>
              <dgm:constr type="w" for="ch" forName="Child7" refType="w" fact="0.1108"/>
              <dgm:constr type="h" for="ch" forName="Child7" refType="h" fact="0.3124"/>
              <dgm:constr type="r" for="ch" forName="Accent6" refType="w" fact="0.3888"/>
              <dgm:constr type="t" for="ch" forName="Accent6" refType="h" fact="-0.0109"/>
              <dgm:constr type="w" for="ch" forName="Accent6" refType="w" fact="0.1679"/>
              <dgm:constr type="h" for="ch" forName="Accent6" refType="h" fact="0.806"/>
              <dgm:constr type="r" for="ch" forName="ParentBackground6" refType="w" fact="0.3602"/>
              <dgm:constr type="t" for="ch" forName="ParentBackground6" refType="h" fact="0.1262"/>
              <dgm:constr type="w" for="ch" forName="ParentBackground6" refType="w" fact="0.1108"/>
              <dgm:constr type="h" for="ch" forName="ParentBackground6" refType="h" fact="0.5319"/>
              <dgm:constr type="r" for="ch" forName="Child6" refType="w" fact="0.3602"/>
              <dgm:constr type="t" for="ch" forName="Child6" refType="h" fact="0.6876"/>
              <dgm:constr type="w" for="ch" forName="Child6" refType="w" fact="0.1108"/>
              <dgm:constr type="h" for="ch" forName="Child6" refType="h" fact="0.3124"/>
              <dgm:constr type="r" for="ch" forName="Accent5" refType="w" fact="0.5115"/>
              <dgm:constr type="t" for="ch" forName="Accent5" refType="h" fact="-0.0109"/>
              <dgm:constr type="w" for="ch" forName="Accent5" refType="w" fact="0.1679"/>
              <dgm:constr type="h" for="ch" forName="Accent5" refType="h" fact="0.806"/>
              <dgm:constr type="r" for="ch" forName="ParentBackground5" refType="w" fact="0.4829"/>
              <dgm:constr type="t" for="ch" forName="ParentBackground5" refType="h" fact="0.1262"/>
              <dgm:constr type="w" for="ch" forName="ParentBackground5" refType="w" fact="0.1108"/>
              <dgm:constr type="h" for="ch" forName="ParentBackground5" refType="h" fact="0.5319"/>
              <dgm:constr type="r" for="ch" forName="Child5" refType="w" fact="0.4829"/>
              <dgm:constr type="t" for="ch" forName="Child5" refType="h" fact="0.6876"/>
              <dgm:constr type="w" for="ch" forName="Child5" refType="w" fact="0.1108"/>
              <dgm:constr type="h" for="ch" forName="Child5" refType="h" fact="0.3124"/>
              <dgm:constr type="r" for="ch" forName="Accent4" refType="w" fact="0.6342"/>
              <dgm:constr type="t" for="ch" forName="Accent4" refType="h" fact="-0.0109"/>
              <dgm:constr type="w" for="ch" forName="Accent4" refType="w" fact="0.1679"/>
              <dgm:constr type="h" for="ch" forName="Accent4" refType="h" fact="0.806"/>
              <dgm:constr type="r" for="ch" forName="ParentBackground4" refType="w" fact="0.6056"/>
              <dgm:constr type="t" for="ch" forName="ParentBackground4" refType="h" fact="0.1262"/>
              <dgm:constr type="w" for="ch" forName="ParentBackground4" refType="w" fact="0.1108"/>
              <dgm:constr type="h" for="ch" forName="ParentBackground4" refType="h" fact="0.5319"/>
              <dgm:constr type="r" for="ch" forName="Child4" refType="w" fact="0.6056"/>
              <dgm:constr type="t" for="ch" forName="Child4" refType="h" fact="0.6876"/>
              <dgm:constr type="w" for="ch" forName="Child4" refType="w" fact="0.1108"/>
              <dgm:constr type="h" for="ch" forName="Child4" refType="h" fact="0.3124"/>
              <dgm:constr type="r" for="ch" forName="Accent3" refType="w" fact="0.7569"/>
              <dgm:constr type="t" for="ch" forName="Accent3" refType="h" fact="-0.0109"/>
              <dgm:constr type="w" for="ch" forName="Accent3" refType="w" fact="0.1679"/>
              <dgm:constr type="h" for="ch" forName="Accent3" refType="h" fact="0.806"/>
              <dgm:constr type="r" for="ch" forName="ParentBackground3" refType="w" fact="0.7283"/>
              <dgm:constr type="t" for="ch" forName="ParentBackground3" refType="h" fact="0.1262"/>
              <dgm:constr type="w" for="ch" forName="ParentBackground3" refType="w" fact="0.1108"/>
              <dgm:constr type="h" for="ch" forName="ParentBackground3" refType="h" fact="0.5319"/>
              <dgm:constr type="r" for="ch" forName="Child3" refType="w" fact="0.7283"/>
              <dgm:constr type="t" for="ch" forName="Child3" refType="h" fact="0.6876"/>
              <dgm:constr type="w" for="ch" forName="Child3" refType="w" fact="0.1108"/>
              <dgm:constr type="h" for="ch" forName="Child3" refType="h" fact="0.3124"/>
              <dgm:constr type="r" for="ch" forName="Accent2" refType="w" fact="0.8796"/>
              <dgm:constr type="t" for="ch" forName="Accent2" refType="h" fact="-0.0109"/>
              <dgm:constr type="w" for="ch" forName="Accent2" refType="w" fact="0.1679"/>
              <dgm:constr type="h" for="ch" forName="Accent2" refType="h" fact="0.806"/>
              <dgm:constr type="r" for="ch" forName="ParentBackground2" refType="w" fact="0.851"/>
              <dgm:constr type="t" for="ch" forName="ParentBackground2" refType="h" fact="0.1262"/>
              <dgm:constr type="w" for="ch" forName="ParentBackground2" refType="w" fact="0.1108"/>
              <dgm:constr type="h" for="ch" forName="ParentBackground2" refType="h" fact="0.5319"/>
              <dgm:constr type="r" for="ch" forName="Child2" refType="w" fact="0.851"/>
              <dgm:constr type="t" for="ch" forName="Child2" refType="h" fact="0.6876"/>
              <dgm:constr type="w" for="ch" forName="Child2" refType="w" fact="0.1108"/>
              <dgm:constr type="h" for="ch" forName="Child2" refType="h" fact="0.3124"/>
              <dgm:constr type="r" for="ch" forName="Accent1" refType="w" fact="1.0023"/>
              <dgm:constr type="t" for="ch" forName="Accent1" refType="h" fact="-0.0109"/>
              <dgm:constr type="w" for="ch" forName="Accent1" refType="w" fact="0.1679"/>
              <dgm:constr type="h" for="ch" forName="Accent1" refType="h" fact="0.806"/>
              <dgm:constr type="r" for="ch" forName="ParentBackground1" refType="w" fact="0.9737"/>
              <dgm:constr type="t" for="ch" forName="ParentBackground1" refType="h" fact="0.1262"/>
              <dgm:constr type="w" for="ch" forName="ParentBackground1" refType="w" fact="0.1108"/>
              <dgm:constr type="h" for="ch" forName="ParentBackground1" refType="h" fact="0.5319"/>
              <dgm:constr type="r" for="ch" forName="Child1" refType="w" fact="0.9737"/>
              <dgm:constr type="t" for="ch" forName="Child1" refType="h" fact="0.6876"/>
              <dgm:constr type="w" for="ch" forName="Child1" refType="w" fact="0.1108"/>
              <dgm:constr type="h" for="ch" forName="Child1" refType="h" fact="0.3124"/>
            </dgm:constrLst>
          </dgm:if>
          <dgm:if name="Name25" axis="ch" ptType="node" func="cnt" op="equ" val="9">
            <dgm:alg type="composite">
              <dgm:param type="ar" val="5.38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r" for="ch" forName="Parent9" refType="w" fact="0.0881"/>
              <dgm:constr type="t" for="ch" forName="Parent9" refType="h" fact="0.2022"/>
              <dgm:constr type="w" for="ch" forName="Parent9" refType="w" fact="0.0705"/>
              <dgm:constr type="h" for="ch" forName="Parent9" refType="h" fact="0.3799"/>
              <dgm:constr type="r" for="ch" forName="Parent8" refType="w" fact="0.1974"/>
              <dgm:constr type="t" for="ch" forName="Parent8" refType="h" fact="0.2022"/>
              <dgm:constr type="w" for="ch" forName="Parent8" refType="w" fact="0.0705"/>
              <dgm:constr type="h" for="ch" forName="Parent8" refType="h" fact="0.3799"/>
              <dgm:constr type="r" for="ch" forName="Parent7" refType="w" fact="0.3067"/>
              <dgm:constr type="t" for="ch" forName="Parent7" refType="h" fact="0.2022"/>
              <dgm:constr type="w" for="ch" forName="Parent7" refType="w" fact="0.0705"/>
              <dgm:constr type="h" for="ch" forName="Parent7" refType="h" fact="0.3799"/>
              <dgm:constr type="r" for="ch" forName="Parent6" refType="w" fact="0.416"/>
              <dgm:constr type="t" for="ch" forName="Parent6" refType="h" fact="0.2022"/>
              <dgm:constr type="w" for="ch" forName="Parent6" refType="w" fact="0.0705"/>
              <dgm:constr type="h" for="ch" forName="Parent6" refType="h" fact="0.3799"/>
              <dgm:constr type="r" for="ch" forName="Parent5" refType="w" fact="0.5253"/>
              <dgm:constr type="t" for="ch" forName="Parent5" refType="h" fact="0.2022"/>
              <dgm:constr type="w" for="ch" forName="Parent5" refType="w" fact="0.0705"/>
              <dgm:constr type="h" for="ch" forName="Parent5" refType="h" fact="0.3799"/>
              <dgm:constr type="r" for="ch" forName="Parent4" refType="w" fact="0.6346"/>
              <dgm:constr type="t" for="ch" forName="Parent4" refType="h" fact="0.2022"/>
              <dgm:constr type="w" for="ch" forName="Parent4" refType="w" fact="0.0705"/>
              <dgm:constr type="h" for="ch" forName="Parent4" refType="h" fact="0.3799"/>
              <dgm:constr type="r" for="ch" forName="Parent3" refType="w" fact="0.7439"/>
              <dgm:constr type="t" for="ch" forName="Parent3" refType="h" fact="0.2022"/>
              <dgm:constr type="w" for="ch" forName="Parent3" refType="w" fact="0.0705"/>
              <dgm:constr type="h" for="ch" forName="Parent3" refType="h" fact="0.3799"/>
              <dgm:constr type="r" for="ch" forName="Parent2" refType="w" fact="0.8532"/>
              <dgm:constr type="t" for="ch" forName="Parent2" refType="h" fact="0.2022"/>
              <dgm:constr type="w" for="ch" forName="Parent2" refType="w" fact="0.0705"/>
              <dgm:constr type="h" for="ch" forName="Parent2" refType="h" fact="0.3799"/>
              <dgm:constr type="r" for="ch" forName="Parent1" refType="w" fact="0.9625"/>
              <dgm:constr type="t" for="ch" forName="Parent1" refType="h" fact="0.2022"/>
              <dgm:constr type="w" for="ch" forName="Parent1" refType="w" fact="0.0705"/>
              <dgm:constr type="h" for="ch" forName="Parent1" refType="h" fact="0.3799"/>
              <dgm:constr type="r" for="ch" forName="Accent9" refType="w" fact="0.1058"/>
              <dgm:constr type="t" for="ch" forName="Accent9" refType="h" fact="0.1072"/>
              <dgm:constr type="w" for="ch" forName="Accent9" refType="w" fact="0.1058"/>
              <dgm:constr type="h" for="ch" forName="Accent9" refType="h" fact="0.5699"/>
              <dgm:constr type="r" for="ch" forName="ParentBackground9" refType="w" fact="0.1022"/>
              <dgm:constr type="t" for="ch" forName="ParentBackground9" refType="h" fact="0.1262"/>
              <dgm:constr type="w" for="ch" forName="ParentBackground9" refType="w" fact="0.0987"/>
              <dgm:constr type="h" for="ch" forName="ParentBackground9" refType="h" fact="0.5319"/>
              <dgm:constr type="r" for="ch" forName="Child9" refType="w" fact="0.1022"/>
              <dgm:constr type="t" for="ch" forName="Child9" refType="h" fact="0.6876"/>
              <dgm:constr type="w" for="ch" forName="Child9" refType="w" fact="0.0987"/>
              <dgm:constr type="h" for="ch" forName="Child9" refType="h" fact="0.3124"/>
              <dgm:constr type="r" for="ch" forName="Accent8" refType="w" fact="0.237"/>
              <dgm:constr type="t" for="ch" forName="Accent8" refType="h" fact="-0.0109"/>
              <dgm:constr type="w" for="ch" forName="Accent8" refType="w" fact="0.1496"/>
              <dgm:constr type="h" for="ch" forName="Accent8" refType="h" fact="0.806"/>
              <dgm:constr type="r" for="ch" forName="ParentBackground8" refType="w" fact="0.2115"/>
              <dgm:constr type="t" for="ch" forName="ParentBackground8" refType="h" fact="0.1262"/>
              <dgm:constr type="w" for="ch" forName="ParentBackground8" refType="w" fact="0.0987"/>
              <dgm:constr type="h" for="ch" forName="ParentBackground8" refType="h" fact="0.5319"/>
              <dgm:constr type="r" for="ch" forName="Child8" refType="w" fact="0.2115"/>
              <dgm:constr type="t" for="ch" forName="Child8" refType="h" fact="0.6876"/>
              <dgm:constr type="w" for="ch" forName="Child8" refType="w" fact="0.0987"/>
              <dgm:constr type="h" for="ch" forName="Child8" refType="h" fact="0.3124"/>
              <dgm:constr type="r" for="ch" forName="Accent7" refType="w" fact="0.3462"/>
              <dgm:constr type="t" for="ch" forName="Accent7" refType="h" fact="-0.0109"/>
              <dgm:constr type="w" for="ch" forName="Accent7" refType="w" fact="0.1496"/>
              <dgm:constr type="h" for="ch" forName="Accent7" refType="h" fact="0.806"/>
              <dgm:constr type="r" for="ch" forName="ParentBackground7" refType="w" fact="0.3208"/>
              <dgm:constr type="t" for="ch" forName="ParentBackground7" refType="h" fact="0.1262"/>
              <dgm:constr type="w" for="ch" forName="ParentBackground7" refType="w" fact="0.0987"/>
              <dgm:constr type="h" for="ch" forName="ParentBackground7" refType="h" fact="0.5319"/>
              <dgm:constr type="r" for="ch" forName="Child7" refType="w" fact="0.3208"/>
              <dgm:constr type="t" for="ch" forName="Child7" refType="h" fact="0.6876"/>
              <dgm:constr type="w" for="ch" forName="Child7" refType="w" fact="0.0987"/>
              <dgm:constr type="h" for="ch" forName="Child7" refType="h" fact="0.3124"/>
              <dgm:constr type="r" for="ch" forName="Accent6" refType="w" fact="0.4555"/>
              <dgm:constr type="t" for="ch" forName="Accent6" refType="h" fact="-0.0109"/>
              <dgm:constr type="w" for="ch" forName="Accent6" refType="w" fact="0.1496"/>
              <dgm:constr type="h" for="ch" forName="Accent6" refType="h" fact="0.806"/>
              <dgm:constr type="r" for="ch" forName="ParentBackground6" refType="w" fact="0.4301"/>
              <dgm:constr type="t" for="ch" forName="ParentBackground6" refType="h" fact="0.1262"/>
              <dgm:constr type="w" for="ch" forName="ParentBackground6" refType="w" fact="0.0987"/>
              <dgm:constr type="h" for="ch" forName="ParentBackground6" refType="h" fact="0.5319"/>
              <dgm:constr type="r" for="ch" forName="Child6" refType="w" fact="0.4301"/>
              <dgm:constr type="t" for="ch" forName="Child6" refType="h" fact="0.6876"/>
              <dgm:constr type="w" for="ch" forName="Child6" refType="w" fact="0.0987"/>
              <dgm:constr type="h" for="ch" forName="Child6" refType="h" fact="0.3124"/>
              <dgm:constr type="r" for="ch" forName="Accent5" refType="w" fact="0.5648"/>
              <dgm:constr type="t" for="ch" forName="Accent5" refType="h" fact="-0.0109"/>
              <dgm:constr type="w" for="ch" forName="Accent5" refType="w" fact="0.1496"/>
              <dgm:constr type="h" for="ch" forName="Accent5" refType="h" fact="0.806"/>
              <dgm:constr type="r" for="ch" forName="ParentBackground5" refType="w" fact="0.5394"/>
              <dgm:constr type="t" for="ch" forName="ParentBackground5" refType="h" fact="0.1262"/>
              <dgm:constr type="w" for="ch" forName="ParentBackground5" refType="w" fact="0.0987"/>
              <dgm:constr type="h" for="ch" forName="ParentBackground5" refType="h" fact="0.5319"/>
              <dgm:constr type="r" for="ch" forName="Child5" refType="w" fact="0.5394"/>
              <dgm:constr type="t" for="ch" forName="Child5" refType="h" fact="0.6876"/>
              <dgm:constr type="w" for="ch" forName="Child5" refType="w" fact="0.0987"/>
              <dgm:constr type="h" for="ch" forName="Child5" refType="h" fact="0.3124"/>
              <dgm:constr type="r" for="ch" forName="Accent4" refType="w" fact="0.6741"/>
              <dgm:constr type="t" for="ch" forName="Accent4" refType="h" fact="-0.0109"/>
              <dgm:constr type="w" for="ch" forName="Accent4" refType="w" fact="0.1496"/>
              <dgm:constr type="h" for="ch" forName="Accent4" refType="h" fact="0.806"/>
              <dgm:constr type="r" for="ch" forName="ParentBackground4" refType="w" fact="0.6487"/>
              <dgm:constr type="t" for="ch" forName="ParentBackground4" refType="h" fact="0.1262"/>
              <dgm:constr type="w" for="ch" forName="ParentBackground4" refType="w" fact="0.0987"/>
              <dgm:constr type="h" for="ch" forName="ParentBackground4" refType="h" fact="0.5319"/>
              <dgm:constr type="r" for="ch" forName="Child4" refType="w" fact="0.6487"/>
              <dgm:constr type="t" for="ch" forName="Child4" refType="h" fact="0.6876"/>
              <dgm:constr type="w" for="ch" forName="Child4" refType="w" fact="0.0987"/>
              <dgm:constr type="h" for="ch" forName="Child4" refType="h" fact="0.3124"/>
              <dgm:constr type="r" for="ch" forName="Accent3" refType="w" fact="0.7834"/>
              <dgm:constr type="t" for="ch" forName="Accent3" refType="h" fact="-0.0109"/>
              <dgm:constr type="w" for="ch" forName="Accent3" refType="w" fact="0.1496"/>
              <dgm:constr type="h" for="ch" forName="Accent3" refType="h" fact="0.806"/>
              <dgm:constr type="r" for="ch" forName="ParentBackground3" refType="w" fact="0.758"/>
              <dgm:constr type="t" for="ch" forName="ParentBackground3" refType="h" fact="0.1262"/>
              <dgm:constr type="w" for="ch" forName="ParentBackground3" refType="w" fact="0.0987"/>
              <dgm:constr type="h" for="ch" forName="ParentBackground3" refType="h" fact="0.5319"/>
              <dgm:constr type="r" for="ch" forName="Child3" refType="w" fact="0.758"/>
              <dgm:constr type="t" for="ch" forName="Child3" refType="h" fact="0.6876"/>
              <dgm:constr type="w" for="ch" forName="Child3" refType="w" fact="0.0987"/>
              <dgm:constr type="h" for="ch" forName="Child3" refType="h" fact="0.3124"/>
              <dgm:constr type="r" for="ch" forName="Accent2" refType="w" fact="0.8927"/>
              <dgm:constr type="t" for="ch" forName="Accent2" refType="h" fact="-0.0109"/>
              <dgm:constr type="w" for="ch" forName="Accent2" refType="w" fact="0.1496"/>
              <dgm:constr type="h" for="ch" forName="Accent2" refType="h" fact="0.806"/>
              <dgm:constr type="r" for="ch" forName="ParentBackground2" refType="w" fact="0.8673"/>
              <dgm:constr type="t" for="ch" forName="ParentBackground2" refType="h" fact="0.1262"/>
              <dgm:constr type="w" for="ch" forName="ParentBackground2" refType="w" fact="0.0987"/>
              <dgm:constr type="h" for="ch" forName="ParentBackground2" refType="h" fact="0.5319"/>
              <dgm:constr type="r" for="ch" forName="Child2" refType="w" fact="0.8673"/>
              <dgm:constr type="t" for="ch" forName="Child2" refType="h" fact="0.6876"/>
              <dgm:constr type="w" for="ch" forName="Child2" refType="w" fact="0.0987"/>
              <dgm:constr type="h" for="ch" forName="Child2" refType="h" fact="0.3124"/>
              <dgm:constr type="r" for="ch" forName="Accent1" refType="w" fact="1.002"/>
              <dgm:constr type="t" for="ch" forName="Accent1" refType="h" fact="-0.0109"/>
              <dgm:constr type="w" for="ch" forName="Accent1" refType="w" fact="0.1496"/>
              <dgm:constr type="h" for="ch" forName="Accent1" refType="h" fact="0.806"/>
              <dgm:constr type="r" for="ch" forName="ParentBackground1" refType="w" fact="0.9765"/>
              <dgm:constr type="t" for="ch" forName="ParentBackground1" refType="h" fact="0.1262"/>
              <dgm:constr type="w" for="ch" forName="ParentBackground1" refType="w" fact="0.0987"/>
              <dgm:constr type="h" for="ch" forName="ParentBackground1" refType="h" fact="0.5319"/>
              <dgm:constr type="r" for="ch" forName="Child1" refType="w" fact="0.9765"/>
              <dgm:constr type="t" for="ch" forName="Child1" refType="h" fact="0.6876"/>
              <dgm:constr type="w" for="ch" forName="Child1" refType="w" fact="0.0987"/>
              <dgm:constr type="h" for="ch" forName="Child1" refType="h" fact="0.3124"/>
            </dgm:constrLst>
          </dgm:if>
          <dgm:if name="Name26" axis="ch" ptType="node" func="cnt" op="equ" val="10">
            <dgm:alg type="composite">
              <dgm:param type="ar" val="5.976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7"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r" for="ch" forName="Parent10" refType="w" fact="0.0795"/>
              <dgm:constr type="t" for="ch" forName="Parent10" refType="h" fact="0.2022"/>
              <dgm:constr type="w" for="ch" forName="Parent10" refType="w" fact="0.0636"/>
              <dgm:constr type="h" for="ch" forName="Parent10" refType="h" fact="0.3799"/>
              <dgm:constr type="r" for="ch" forName="Parent9" refType="w" fact="0.178"/>
              <dgm:constr type="t" for="ch" forName="Parent9" refType="h" fact="0.2022"/>
              <dgm:constr type="w" for="ch" forName="Parent9" refType="w" fact="0.0636"/>
              <dgm:constr type="h" for="ch" forName="Parent9" refType="h" fact="0.3799"/>
              <dgm:constr type="r" for="ch" forName="Parent8" refType="w" fact="0.2765"/>
              <dgm:constr type="t" for="ch" forName="Parent8" refType="h" fact="0.2022"/>
              <dgm:constr type="w" for="ch" forName="Parent8" refType="w" fact="0.0636"/>
              <dgm:constr type="h" for="ch" forName="Parent8" refType="h" fact="0.3799"/>
              <dgm:constr type="r" for="ch" forName="Parent7" refType="w" fact="0.375"/>
              <dgm:constr type="t" for="ch" forName="Parent7" refType="h" fact="0.2022"/>
              <dgm:constr type="w" for="ch" forName="Parent7" refType="w" fact="0.0636"/>
              <dgm:constr type="h" for="ch" forName="Parent7" refType="h" fact="0.3799"/>
              <dgm:constr type="r" for="ch" forName="Parent6" refType="w" fact="0.4736"/>
              <dgm:constr type="t" for="ch" forName="Parent6" refType="h" fact="0.2022"/>
              <dgm:constr type="w" for="ch" forName="Parent6" refType="w" fact="0.0636"/>
              <dgm:constr type="h" for="ch" forName="Parent6" refType="h" fact="0.3799"/>
              <dgm:constr type="r" for="ch" forName="Parent5" refType="w" fact="0.5721"/>
              <dgm:constr type="t" for="ch" forName="Parent5" refType="h" fact="0.2022"/>
              <dgm:constr type="w" for="ch" forName="Parent5" refType="w" fact="0.0636"/>
              <dgm:constr type="h" for="ch" forName="Parent5" refType="h" fact="0.3799"/>
              <dgm:constr type="r" for="ch" forName="Parent4" refType="w" fact="0.6706"/>
              <dgm:constr type="t" for="ch" forName="Parent4" refType="h" fact="0.2022"/>
              <dgm:constr type="w" for="ch" forName="Parent4" refType="w" fact="0.0636"/>
              <dgm:constr type="h" for="ch" forName="Parent4" refType="h" fact="0.3799"/>
              <dgm:constr type="r" for="ch" forName="Parent3" refType="w" fact="0.7691"/>
              <dgm:constr type="t" for="ch" forName="Parent3" refType="h" fact="0.2022"/>
              <dgm:constr type="w" for="ch" forName="Parent3" refType="w" fact="0.0636"/>
              <dgm:constr type="h" for="ch" forName="Parent3" refType="h" fact="0.3799"/>
              <dgm:constr type="r" for="ch" forName="Parent2" refType="w" fact="0.8676"/>
              <dgm:constr type="t" for="ch" forName="Parent2" refType="h" fact="0.2022"/>
              <dgm:constr type="w" for="ch" forName="Parent2" refType="w" fact="0.0636"/>
              <dgm:constr type="h" for="ch" forName="Parent2" refType="h" fact="0.3799"/>
              <dgm:constr type="r" for="ch" forName="Parent1" refType="w" fact="0.9662"/>
              <dgm:constr type="t" for="ch" forName="Parent1" refType="h" fact="0.2022"/>
              <dgm:constr type="w" for="ch" forName="Parent1" refType="w" fact="0.0636"/>
              <dgm:constr type="h" for="ch" forName="Parent1" refType="h" fact="0.3799"/>
              <dgm:constr type="r" for="ch" forName="Accent10" refType="w" fact="0.0953"/>
              <dgm:constr type="t" for="ch" forName="Accent10" refType="h" fact="0.1072"/>
              <dgm:constr type="w" for="ch" forName="Accent10" refType="w" fact="0.0953"/>
              <dgm:constr type="h" for="ch" forName="Accent10" refType="h" fact="0.5699"/>
              <dgm:constr type="r" for="ch" forName="ParentBackground10" refType="w" fact="0.0922"/>
              <dgm:constr type="t" for="ch" forName="ParentBackground10" refType="h" fact="0.1262"/>
              <dgm:constr type="w" for="ch" forName="ParentBackground10" refType="w" fact="0.089"/>
              <dgm:constr type="h" for="ch" forName="ParentBackground10" refType="h" fact="0.5319"/>
              <dgm:constr type="r" for="ch" forName="Child10" refType="w" fact="0.0922"/>
              <dgm:constr type="t" for="ch" forName="Child10" refType="h" fact="0.6876"/>
              <dgm:constr type="w" for="ch" forName="Child10" refType="w" fact="0.089"/>
              <dgm:constr type="h" for="ch" forName="Child10" refType="h" fact="0.3124"/>
              <dgm:constr type="r" for="ch" forName="Accent9" refType="w" fact="0.2136"/>
              <dgm:constr type="t" for="ch" forName="Accent9" refType="h" fact="-0.0109"/>
              <dgm:constr type="w" for="ch" forName="Accent9" refType="w" fact="0.1348"/>
              <dgm:constr type="h" for="ch" forName="Accent9" refType="h" fact="0.806"/>
              <dgm:constr type="r" for="ch" forName="ParentBackground9" refType="w" fact="0.1907"/>
              <dgm:constr type="t" for="ch" forName="ParentBackground9" refType="h" fact="0.1262"/>
              <dgm:constr type="w" for="ch" forName="ParentBackground9" refType="w" fact="0.089"/>
              <dgm:constr type="h" for="ch" forName="ParentBackground9" refType="h" fact="0.5319"/>
              <dgm:constr type="r" for="ch" forName="Child9" refType="w" fact="0.1907"/>
              <dgm:constr type="t" for="ch" forName="Child9" refType="h" fact="0.6876"/>
              <dgm:constr type="w" for="ch" forName="Child9" refType="w" fact="0.089"/>
              <dgm:constr type="h" for="ch" forName="Child9" refType="h" fact="0.3124"/>
              <dgm:constr type="r" for="ch" forName="Accent8" refType="w" fact="0.3121"/>
              <dgm:constr type="t" for="ch" forName="Accent8" refType="h" fact="-0.0109"/>
              <dgm:constr type="w" for="ch" forName="Accent8" refType="w" fact="0.1348"/>
              <dgm:constr type="h" for="ch" forName="Accent8" refType="h" fact="0.806"/>
              <dgm:constr type="r" for="ch" forName="ParentBackground8" refType="w" fact="0.2892"/>
              <dgm:constr type="t" for="ch" forName="ParentBackground8" refType="h" fact="0.1262"/>
              <dgm:constr type="w" for="ch" forName="ParentBackground8" refType="w" fact="0.089"/>
              <dgm:constr type="h" for="ch" forName="ParentBackground8" refType="h" fact="0.5319"/>
              <dgm:constr type="r" for="ch" forName="Child8" refType="w" fact="0.2892"/>
              <dgm:constr type="t" for="ch" forName="Child8" refType="h" fact="0.6876"/>
              <dgm:constr type="w" for="ch" forName="Child8" refType="w" fact="0.089"/>
              <dgm:constr type="h" for="ch" forName="Child8" refType="h" fact="0.3124"/>
              <dgm:constr type="r" for="ch" forName="Accent7" refType="w" fact="0.4107"/>
              <dgm:constr type="t" for="ch" forName="Accent7" refType="h" fact="-0.0109"/>
              <dgm:constr type="w" for="ch" forName="Accent7" refType="w" fact="0.1348"/>
              <dgm:constr type="h" for="ch" forName="Accent7" refType="h" fact="0.806"/>
              <dgm:constr type="r" for="ch" forName="ParentBackground7" refType="w" fact="0.3877"/>
              <dgm:constr type="t" for="ch" forName="ParentBackground7" refType="h" fact="0.1262"/>
              <dgm:constr type="w" for="ch" forName="ParentBackground7" refType="w" fact="0.089"/>
              <dgm:constr type="h" for="ch" forName="ParentBackground7" refType="h" fact="0.5319"/>
              <dgm:constr type="r" for="ch" forName="Child7" refType="w" fact="0.3877"/>
              <dgm:constr type="t" for="ch" forName="Child7" refType="h" fact="0.6876"/>
              <dgm:constr type="w" for="ch" forName="Child7" refType="w" fact="0.089"/>
              <dgm:constr type="h" for="ch" forName="Child7" refType="h" fact="0.3124"/>
              <dgm:constr type="r" for="ch" forName="Accent6" refType="w" fact="0.5092"/>
              <dgm:constr type="t" for="ch" forName="Accent6" refType="h" fact="-0.0109"/>
              <dgm:constr type="w" for="ch" forName="Accent6" refType="w" fact="0.1348"/>
              <dgm:constr type="h" for="ch" forName="Accent6" refType="h" fact="0.806"/>
              <dgm:constr type="r" for="ch" forName="ParentBackground6" refType="w" fact="0.4863"/>
              <dgm:constr type="t" for="ch" forName="ParentBackground6" refType="h" fact="0.1262"/>
              <dgm:constr type="w" for="ch" forName="ParentBackground6" refType="w" fact="0.089"/>
              <dgm:constr type="h" for="ch" forName="ParentBackground6" refType="h" fact="0.5319"/>
              <dgm:constr type="r" for="ch" forName="Child6" refType="w" fact="0.4863"/>
              <dgm:constr type="t" for="ch" forName="Child6" refType="h" fact="0.6876"/>
              <dgm:constr type="w" for="ch" forName="Child6" refType="w" fact="0.089"/>
              <dgm:constr type="h" for="ch" forName="Child6" refType="h" fact="0.3124"/>
              <dgm:constr type="r" for="ch" forName="Accent5" refType="w" fact="0.6077"/>
              <dgm:constr type="t" for="ch" forName="Accent5" refType="h" fact="-0.0109"/>
              <dgm:constr type="w" for="ch" forName="Accent5" refType="w" fact="0.1348"/>
              <dgm:constr type="h" for="ch" forName="Accent5" refType="h" fact="0.806"/>
              <dgm:constr type="r" for="ch" forName="ParentBackground5" refType="w" fact="0.5848"/>
              <dgm:constr type="t" for="ch" forName="ParentBackground5" refType="h" fact="0.1262"/>
              <dgm:constr type="w" for="ch" forName="ParentBackground5" refType="w" fact="0.089"/>
              <dgm:constr type="h" for="ch" forName="ParentBackground5" refType="h" fact="0.5319"/>
              <dgm:constr type="r" for="ch" forName="Child5" refType="w" fact="0.5848"/>
              <dgm:constr type="t" for="ch" forName="Child5" refType="h" fact="0.6876"/>
              <dgm:constr type="w" for="ch" forName="Child5" refType="w" fact="0.089"/>
              <dgm:constr type="h" for="ch" forName="Child5" refType="h" fact="0.3124"/>
              <dgm:constr type="r" for="ch" forName="Accent4" refType="w" fact="0.7062"/>
              <dgm:constr type="t" for="ch" forName="Accent4" refType="h" fact="-0.0109"/>
              <dgm:constr type="w" for="ch" forName="Accent4" refType="w" fact="0.1348"/>
              <dgm:constr type="h" for="ch" forName="Accent4" refType="h" fact="0.806"/>
              <dgm:constr type="r" for="ch" forName="ParentBackground4" refType="w" fact="0.6833"/>
              <dgm:constr type="t" for="ch" forName="ParentBackground4" refType="h" fact="0.1262"/>
              <dgm:constr type="w" for="ch" forName="ParentBackground4" refType="w" fact="0.089"/>
              <dgm:constr type="h" for="ch" forName="ParentBackground4" refType="h" fact="0.5319"/>
              <dgm:constr type="r" for="ch" forName="Child4" refType="w" fact="0.6833"/>
              <dgm:constr type="t" for="ch" forName="Child4" refType="h" fact="0.6876"/>
              <dgm:constr type="w" for="ch" forName="Child4" refType="w" fact="0.089"/>
              <dgm:constr type="h" for="ch" forName="Child4" refType="h" fact="0.3124"/>
              <dgm:constr type="r" for="ch" forName="Accent3" refType="w" fact="0.8048"/>
              <dgm:constr type="t" for="ch" forName="Accent3" refType="h" fact="-0.0109"/>
              <dgm:constr type="w" for="ch" forName="Accent3" refType="w" fact="0.1348"/>
              <dgm:constr type="h" for="ch" forName="Accent3" refType="h" fact="0.806"/>
              <dgm:constr type="r" for="ch" forName="ParentBackground3" refType="w" fact="0.7818"/>
              <dgm:constr type="t" for="ch" forName="ParentBackground3" refType="h" fact="0.1262"/>
              <dgm:constr type="w" for="ch" forName="ParentBackground3" refType="w" fact="0.089"/>
              <dgm:constr type="h" for="ch" forName="ParentBackground3" refType="h" fact="0.5319"/>
              <dgm:constr type="r" for="ch" forName="Child3" refType="w" fact="0.7818"/>
              <dgm:constr type="t" for="ch" forName="Child3" refType="h" fact="0.6876"/>
              <dgm:constr type="w" for="ch" forName="Child3" refType="w" fact="0.089"/>
              <dgm:constr type="h" for="ch" forName="Child3" refType="h" fact="0.3124"/>
              <dgm:constr type="r" for="ch" forName="Accent2" refType="w" fact="0.9033"/>
              <dgm:constr type="t" for="ch" forName="Accent2" refType="h" fact="-0.0109"/>
              <dgm:constr type="w" for="ch" forName="Accent2" refType="w" fact="0.1348"/>
              <dgm:constr type="h" for="ch" forName="Accent2" refType="h" fact="0.806"/>
              <dgm:constr type="r" for="ch" forName="ParentBackground2" refType="w" fact="0.8804"/>
              <dgm:constr type="t" for="ch" forName="ParentBackground2" refType="h" fact="0.1262"/>
              <dgm:constr type="w" for="ch" forName="ParentBackground2" refType="w" fact="0.089"/>
              <dgm:constr type="h" for="ch" forName="ParentBackground2" refType="h" fact="0.5319"/>
              <dgm:constr type="r" for="ch" forName="Child2" refType="w" fact="0.8804"/>
              <dgm:constr type="t" for="ch" forName="Child2" refType="h" fact="0.6876"/>
              <dgm:constr type="w" for="ch" forName="Child2" refType="w" fact="0.089"/>
              <dgm:constr type="h" for="ch" forName="Child2" refType="h" fact="0.3124"/>
              <dgm:constr type="r" for="ch" forName="Accent1" refType="w" fact="1.0018"/>
              <dgm:constr type="t" for="ch" forName="Accent1" refType="h" fact="-0.0109"/>
              <dgm:constr type="w" for="ch" forName="Accent1" refType="w" fact="0.1348"/>
              <dgm:constr type="h" for="ch" forName="Accent1" refType="h" fact="0.806"/>
              <dgm:constr type="r" for="ch" forName="ParentBackground1" refType="w" fact="0.9789"/>
              <dgm:constr type="t" for="ch" forName="ParentBackground1" refType="h" fact="0.1262"/>
              <dgm:constr type="w" for="ch" forName="ParentBackground1" refType="w" fact="0.089"/>
              <dgm:constr type="h" for="ch" forName="ParentBackground1" refType="h" fact="0.5319"/>
              <dgm:constr type="r" for="ch" forName="Child1" refType="w" fact="0.9789"/>
              <dgm:constr type="t" for="ch" forName="Child1" refType="h" fact="0.6876"/>
              <dgm:constr type="w" for="ch" forName="Child1" refType="w" fact="0.089"/>
              <dgm:constr type="h" for="ch" forName="Child1" refType="h" fact="0.3124"/>
            </dgm:constrLst>
          </dgm:if>
          <dgm:else name="Name27">
            <dgm:alg type="composite">
              <dgm:param type="ar" val="6.5658"/>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8" refType="primFontSz" refFor="des" refForName="Parent1" op="lte"/>
              <dgm:constr type="primFontSz" for="des" forName="Child9" refType="primFontSz" refFor="des" refForName="Parent1" op="lte"/>
              <dgm:constr type="primFontSz" for="des" forName="Child10" refType="primFontSz" refFor="des" refForName="Parent1" op="lte"/>
              <dgm:constr type="primFontSz" for="des" forName="Child11"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8" refType="primFontSz" refFor="des" refForName="Parent2" op="lte"/>
              <dgm:constr type="primFontSz" for="des" forName="Child9" refType="primFontSz" refFor="des" refForName="Parent2" op="lte"/>
              <dgm:constr type="primFontSz" for="des" forName="Child10" refType="primFontSz" refFor="des" refForName="Parent2" op="lte"/>
              <dgm:constr type="primFontSz" for="des" forName="Child11"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8" refType="primFontSz" refFor="des" refForName="Parent3" op="lte"/>
              <dgm:constr type="primFontSz" for="des" forName="Child9" refType="primFontSz" refFor="des" refForName="Parent3" op="lte"/>
              <dgm:constr type="primFontSz" for="des" forName="Child10" refType="primFontSz" refFor="des" refForName="Parent3" op="lte"/>
              <dgm:constr type="primFontSz" for="des" forName="Child11"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8" refType="primFontSz" refFor="des" refForName="Parent4" op="lte"/>
              <dgm:constr type="primFontSz" for="des" forName="Child9" refType="primFontSz" refFor="des" refForName="Parent4" op="lte"/>
              <dgm:constr type="primFontSz" for="des" forName="Child10" refType="primFontSz" refFor="des" refForName="Parent4" op="lte"/>
              <dgm:constr type="primFontSz" for="des" forName="Child11"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8" refType="primFontSz" refFor="des" refForName="Parent5" op="lte"/>
              <dgm:constr type="primFontSz" for="des" forName="Child9" refType="primFontSz" refFor="des" refForName="Parent5" op="lte"/>
              <dgm:constr type="primFontSz" for="des" forName="Child10" refType="primFontSz" refFor="des" refForName="Parent5" op="lte"/>
              <dgm:constr type="primFontSz" for="des" forName="Child11"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8" refType="primFontSz" refFor="des" refForName="Parent6" op="lte"/>
              <dgm:constr type="primFontSz" for="des" forName="Child9" refType="primFontSz" refFor="des" refForName="Parent6" op="lte"/>
              <dgm:constr type="primFontSz" for="des" forName="Child10" refType="primFontSz" refFor="des" refForName="Parent6" op="lte"/>
              <dgm:constr type="primFontSz" for="des" forName="Child11"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Child8" refType="primFontSz" refFor="des" refForName="Parent7" op="lte"/>
              <dgm:constr type="primFontSz" for="des" forName="Child9" refType="primFontSz" refFor="des" refForName="Parent7" op="lte"/>
              <dgm:constr type="primFontSz" for="des" forName="Child10" refType="primFontSz" refFor="des" refForName="Parent7" op="lte"/>
              <dgm:constr type="primFontSz" for="des" forName="Child11" refType="primFontSz" refFor="des" refForName="Parent7" op="lte"/>
              <dgm:constr type="primFontSz" for="des" forName="Child1" refType="primFontSz" refFor="des" refForName="Parent8" op="lte"/>
              <dgm:constr type="primFontSz" for="des" forName="Child2" refType="primFontSz" refFor="des" refForName="Parent8" op="lte"/>
              <dgm:constr type="primFontSz" for="des" forName="Child3" refType="primFontSz" refFor="des" refForName="Parent8" op="lte"/>
              <dgm:constr type="primFontSz" for="des" forName="Child4" refType="primFontSz" refFor="des" refForName="Parent8" op="lte"/>
              <dgm:constr type="primFontSz" for="des" forName="Child5" refType="primFontSz" refFor="des" refForName="Parent8" op="lte"/>
              <dgm:constr type="primFontSz" for="des" forName="Child6" refType="primFontSz" refFor="des" refForName="Parent8" op="lte"/>
              <dgm:constr type="primFontSz" for="des" forName="Child7" refType="primFontSz" refFor="des" refForName="Parent8" op="lte"/>
              <dgm:constr type="primFontSz" for="des" forName="Child8" refType="primFontSz" refFor="des" refForName="Parent8" op="lte"/>
              <dgm:constr type="primFontSz" for="des" forName="Child9" refType="primFontSz" refFor="des" refForName="Parent8" op="lte"/>
              <dgm:constr type="primFontSz" for="des" forName="Child10" refType="primFontSz" refFor="des" refForName="Parent8" op="lte"/>
              <dgm:constr type="primFontSz" for="des" forName="Child11" refType="primFontSz" refFor="des" refForName="Parent8" op="lte"/>
              <dgm:constr type="primFontSz" for="des" forName="Child1" refType="primFontSz" refFor="des" refForName="Parent9" op="lte"/>
              <dgm:constr type="primFontSz" for="des" forName="Child2" refType="primFontSz" refFor="des" refForName="Parent9" op="lte"/>
              <dgm:constr type="primFontSz" for="des" forName="Child3" refType="primFontSz" refFor="des" refForName="Parent9" op="lte"/>
              <dgm:constr type="primFontSz" for="des" forName="Child4" refType="primFontSz" refFor="des" refForName="Parent9" op="lte"/>
              <dgm:constr type="primFontSz" for="des" forName="Child5" refType="primFontSz" refFor="des" refForName="Parent9" op="lte"/>
              <dgm:constr type="primFontSz" for="des" forName="Child6" refType="primFontSz" refFor="des" refForName="Parent9" op="lte"/>
              <dgm:constr type="primFontSz" for="des" forName="Child7" refType="primFontSz" refFor="des" refForName="Parent9" op="lte"/>
              <dgm:constr type="primFontSz" for="des" forName="Child8" refType="primFontSz" refFor="des" refForName="Parent9" op="lte"/>
              <dgm:constr type="primFontSz" for="des" forName="Child9" refType="primFontSz" refFor="des" refForName="Parent9" op="lte"/>
              <dgm:constr type="primFontSz" for="des" forName="Child10" refType="primFontSz" refFor="des" refForName="Parent9" op="lte"/>
              <dgm:constr type="primFontSz" for="des" forName="Child11" refType="primFontSz" refFor="des" refForName="Parent9" op="lte"/>
              <dgm:constr type="primFontSz" for="des" forName="Child1" refType="primFontSz" refFor="des" refForName="Parent10" op="lte"/>
              <dgm:constr type="primFontSz" for="des" forName="Child2" refType="primFontSz" refFor="des" refForName="Parent10" op="lte"/>
              <dgm:constr type="primFontSz" for="des" forName="Child3" refType="primFontSz" refFor="des" refForName="Parent10" op="lte"/>
              <dgm:constr type="primFontSz" for="des" forName="Child4" refType="primFontSz" refFor="des" refForName="Parent10" op="lte"/>
              <dgm:constr type="primFontSz" for="des" forName="Child5" refType="primFontSz" refFor="des" refForName="Parent10" op="lte"/>
              <dgm:constr type="primFontSz" for="des" forName="Child6" refType="primFontSz" refFor="des" refForName="Parent10" op="lte"/>
              <dgm:constr type="primFontSz" for="des" forName="Child7" refType="primFontSz" refFor="des" refForName="Parent10" op="lte"/>
              <dgm:constr type="primFontSz" for="des" forName="Child8" refType="primFontSz" refFor="des" refForName="Parent10" op="lte"/>
              <dgm:constr type="primFontSz" for="des" forName="Child9" refType="primFontSz" refFor="des" refForName="Parent10" op="lte"/>
              <dgm:constr type="primFontSz" for="des" forName="Child10" refType="primFontSz" refFor="des" refForName="Parent10" op="lte"/>
              <dgm:constr type="primFontSz" for="des" forName="Child11" refType="primFontSz" refFor="des" refForName="Parent10" op="lte"/>
              <dgm:constr type="primFontSz" for="des" forName="Child1" refType="primFontSz" refFor="des" refForName="Parent11" op="lte"/>
              <dgm:constr type="primFontSz" for="des" forName="Child2" refType="primFontSz" refFor="des" refForName="Parent11" op="lte"/>
              <dgm:constr type="primFontSz" for="des" forName="Child3" refType="primFontSz" refFor="des" refForName="Parent11" op="lte"/>
              <dgm:constr type="primFontSz" for="des" forName="Child4" refType="primFontSz" refFor="des" refForName="Parent11" op="lte"/>
              <dgm:constr type="primFontSz" for="des" forName="Child5" refType="primFontSz" refFor="des" refForName="Parent11" op="lte"/>
              <dgm:constr type="primFontSz" for="des" forName="Child6" refType="primFontSz" refFor="des" refForName="Parent11" op="lte"/>
              <dgm:constr type="primFontSz" for="des" forName="Child7" refType="primFontSz" refFor="des" refForName="Parent11" op="lte"/>
              <dgm:constr type="primFontSz" for="des" forName="Child8" refType="primFontSz" refFor="des" refForName="Parent11" op="lte"/>
              <dgm:constr type="primFontSz" for="des" forName="Child9" refType="primFontSz" refFor="des" refForName="Parent11" op="lte"/>
              <dgm:constr type="primFontSz" for="des" forName="Child10" refType="primFontSz" refFor="des" refForName="Parent11" op="lte"/>
              <dgm:constr type="primFontSz" for="des" forName="Child11" refType="primFontSz" refFor="des" refForName="Parent11"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Parent8" refType="primFontSz" refFor="des" refForName="Parent1" op="equ"/>
              <dgm:constr type="primFontSz" for="des" forName="Parent9" refType="primFontSz" refFor="des" refForName="Parent1" op="equ"/>
              <dgm:constr type="primFontSz" for="des" forName="Parent10" refType="primFontSz" refFor="des" refForName="Parent1" op="equ"/>
              <dgm:constr type="primFontSz" for="des" forName="Parent11"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forName="Child8" refType="primFontSz" refFor="des" refForName="Child1" op="equ"/>
              <dgm:constr type="primFontSz" for="des" forName="Child9" refType="primFontSz" refFor="des" refForName="Child1" op="equ"/>
              <dgm:constr type="primFontSz" for="des" forName="Child10" refType="primFontSz" refFor="des" refForName="Child1" op="equ"/>
              <dgm:constr type="primFontSz" for="des" forName="Child11" refType="primFontSz" refFor="des" refForName="Child1" op="equ"/>
              <dgm:constr type="r" for="ch" forName="Parent11" refType="w" fact="0.0723"/>
              <dgm:constr type="t" for="ch" forName="Parent11" refType="h" fact="0.2022"/>
              <dgm:constr type="w" for="ch" forName="Parent11" refType="w" fact="0.0579"/>
              <dgm:constr type="h" for="ch" forName="Parent11" refType="h" fact="0.3799"/>
              <dgm:constr type="r" for="ch" forName="Parent10" refType="w" fact="0.162"/>
              <dgm:constr type="t" for="ch" forName="Parent10" refType="h" fact="0.2022"/>
              <dgm:constr type="w" for="ch" forName="Parent10" refType="w" fact="0.0579"/>
              <dgm:constr type="h" for="ch" forName="Parent10" refType="h" fact="0.3799"/>
              <dgm:constr type="r" for="ch" forName="Parent9" refType="w" fact="0.2517"/>
              <dgm:constr type="t" for="ch" forName="Parent9" refType="h" fact="0.2022"/>
              <dgm:constr type="w" for="ch" forName="Parent9" refType="w" fact="0.0579"/>
              <dgm:constr type="h" for="ch" forName="Parent9" refType="h" fact="0.3799"/>
              <dgm:constr type="r" for="ch" forName="Parent8" refType="w" fact="0.3414"/>
              <dgm:constr type="t" for="ch" forName="Parent8" refType="h" fact="0.2022"/>
              <dgm:constr type="w" for="ch" forName="Parent8" refType="w" fact="0.0579"/>
              <dgm:constr type="h" for="ch" forName="Parent8" refType="h" fact="0.3799"/>
              <dgm:constr type="r" for="ch" forName="Parent7" refType="w" fact="0.4311"/>
              <dgm:constr type="t" for="ch" forName="Parent7" refType="h" fact="0.2022"/>
              <dgm:constr type="w" for="ch" forName="Parent7" refType="w" fact="0.0579"/>
              <dgm:constr type="h" for="ch" forName="Parent7" refType="h" fact="0.3799"/>
              <dgm:constr type="r" for="ch" forName="Parent6" refType="w" fact="0.5208"/>
              <dgm:constr type="t" for="ch" forName="Parent6" refType="h" fact="0.2022"/>
              <dgm:constr type="w" for="ch" forName="Parent6" refType="w" fact="0.0579"/>
              <dgm:constr type="h" for="ch" forName="Parent6" refType="h" fact="0.3799"/>
              <dgm:constr type="r" for="ch" forName="Parent5" refType="w" fact="0.6105"/>
              <dgm:constr type="t" for="ch" forName="Parent5" refType="h" fact="0.2022"/>
              <dgm:constr type="w" for="ch" forName="Parent5" refType="w" fact="0.0579"/>
              <dgm:constr type="h" for="ch" forName="Parent5" refType="h" fact="0.3799"/>
              <dgm:constr type="r" for="ch" forName="Parent4" refType="w" fact="0.7001"/>
              <dgm:constr type="t" for="ch" forName="Parent4" refType="h" fact="0.2022"/>
              <dgm:constr type="w" for="ch" forName="Parent4" refType="w" fact="0.0579"/>
              <dgm:constr type="h" for="ch" forName="Parent4" refType="h" fact="0.3799"/>
              <dgm:constr type="r" for="ch" forName="Parent3" refType="w" fact="0.7898"/>
              <dgm:constr type="t" for="ch" forName="Parent3" refType="h" fact="0.2022"/>
              <dgm:constr type="w" for="ch" forName="Parent3" refType="w" fact="0.0579"/>
              <dgm:constr type="h" for="ch" forName="Parent3" refType="h" fact="0.3799"/>
              <dgm:constr type="r" for="ch" forName="Parent2" refType="w" fact="0.8795"/>
              <dgm:constr type="t" for="ch" forName="Parent2" refType="h" fact="0.2022"/>
              <dgm:constr type="w" for="ch" forName="Parent2" refType="w" fact="0.0579"/>
              <dgm:constr type="h" for="ch" forName="Parent2" refType="h" fact="0.3799"/>
              <dgm:constr type="r" for="ch" forName="Parent1" refType="w" fact="0.9692"/>
              <dgm:constr type="t" for="ch" forName="Parent1" refType="h" fact="0.2022"/>
              <dgm:constr type="w" for="ch" forName="Parent1" refType="w" fact="0.0579"/>
              <dgm:constr type="h" for="ch" forName="Parent1" refType="h" fact="0.3799"/>
              <dgm:constr type="r" for="ch" forName="Accent11" refType="w" fact="0.0868"/>
              <dgm:constr type="t" for="ch" forName="Accent11" refType="h" fact="0.1072"/>
              <dgm:constr type="w" for="ch" forName="Accent11" refType="w" fact="0.0868"/>
              <dgm:constr type="h" for="ch" forName="Accent11" refType="h" fact="0.5699"/>
              <dgm:constr type="r" for="ch" forName="ParentBackground11" refType="w" fact="0.0839"/>
              <dgm:constr type="t" for="ch" forName="ParentBackground11" refType="h" fact="0.1262"/>
              <dgm:constr type="w" for="ch" forName="ParentBackground11" refType="w" fact="0.081"/>
              <dgm:constr type="h" for="ch" forName="ParentBackground11" refType="h" fact="0.5319"/>
              <dgm:constr type="r" for="ch" forName="Child11" refType="w" fact="0.0839"/>
              <dgm:constr type="t" for="ch" forName="Child11" refType="h" fact="0.6876"/>
              <dgm:constr type="w" for="ch" forName="Child11" refType="w" fact="0.081"/>
              <dgm:constr type="h" for="ch" forName="Child11" refType="h" fact="0.3124"/>
              <dgm:constr type="r" for="ch" forName="Accent10" refType="w" fact="0.1945"/>
              <dgm:constr type="t" for="ch" forName="Accent10" refType="h" fact="-0.0109"/>
              <dgm:constr type="w" for="ch" forName="Accent10" refType="w" fact="0.1228"/>
              <dgm:constr type="h" for="ch" forName="Accent10" refType="h" fact="0.806"/>
              <dgm:constr type="r" for="ch" forName="ParentBackground10" refType="w" fact="0.1736"/>
              <dgm:constr type="t" for="ch" forName="ParentBackground10" refType="h" fact="0.1262"/>
              <dgm:constr type="w" for="ch" forName="ParentBackground10" refType="w" fact="0.081"/>
              <dgm:constr type="h" for="ch" forName="ParentBackground10" refType="h" fact="0.5319"/>
              <dgm:constr type="r" for="ch" forName="Child10" refType="w" fact="0.1736"/>
              <dgm:constr type="t" for="ch" forName="Child10" refType="h" fact="0.6876"/>
              <dgm:constr type="w" for="ch" forName="Child10" refType="w" fact="0.081"/>
              <dgm:constr type="h" for="ch" forName="Child10" refType="h" fact="0.3124"/>
              <dgm:constr type="r" for="ch" forName="Accent9" refType="w" fact="0.2842"/>
              <dgm:constr type="t" for="ch" forName="Accent9" refType="h" fact="-0.0109"/>
              <dgm:constr type="w" for="ch" forName="Accent9" refType="w" fact="0.1228"/>
              <dgm:constr type="h" for="ch" forName="Accent9" refType="h" fact="0.806"/>
              <dgm:constr type="r" for="ch" forName="ParentBackground9" refType="w" fact="0.2633"/>
              <dgm:constr type="t" for="ch" forName="ParentBackground9" refType="h" fact="0.1262"/>
              <dgm:constr type="w" for="ch" forName="ParentBackground9" refType="w" fact="0.081"/>
              <dgm:constr type="h" for="ch" forName="ParentBackground9" refType="h" fact="0.5319"/>
              <dgm:constr type="r" for="ch" forName="Child9" refType="w" fact="0.2633"/>
              <dgm:constr type="t" for="ch" forName="Child9" refType="h" fact="0.6876"/>
              <dgm:constr type="w" for="ch" forName="Child9" refType="w" fact="0.081"/>
              <dgm:constr type="h" for="ch" forName="Child9" refType="h" fact="0.3124"/>
              <dgm:constr type="r" for="ch" forName="Accent8" refType="w" fact="0.3739"/>
              <dgm:constr type="t" for="ch" forName="Accent8" refType="h" fact="-0.0109"/>
              <dgm:constr type="w" for="ch" forName="Accent8" refType="w" fact="0.1228"/>
              <dgm:constr type="h" for="ch" forName="Accent8" refType="h" fact="0.806"/>
              <dgm:constr type="r" for="ch" forName="ParentBackground8" refType="w" fact="0.353"/>
              <dgm:constr type="t" for="ch" forName="ParentBackground8" refType="h" fact="0.1262"/>
              <dgm:constr type="w" for="ch" forName="ParentBackground8" refType="w" fact="0.081"/>
              <dgm:constr type="h" for="ch" forName="ParentBackground8" refType="h" fact="0.5319"/>
              <dgm:constr type="r" for="ch" forName="Child8" refType="w" fact="0.353"/>
              <dgm:constr type="t" for="ch" forName="Child8" refType="h" fact="0.6876"/>
              <dgm:constr type="w" for="ch" forName="Child8" refType="w" fact="0.081"/>
              <dgm:constr type="h" for="ch" forName="Child8" refType="h" fact="0.3124"/>
              <dgm:constr type="r" for="ch" forName="Accent7" refType="w" fact="0.4636"/>
              <dgm:constr type="t" for="ch" forName="Accent7" refType="h" fact="-0.0109"/>
              <dgm:constr type="w" for="ch" forName="Accent7" refType="w" fact="0.1228"/>
              <dgm:constr type="h" for="ch" forName="Accent7" refType="h" fact="0.806"/>
              <dgm:constr type="r" for="ch" forName="ParentBackground7" refType="w" fact="0.4427"/>
              <dgm:constr type="t" for="ch" forName="ParentBackground7" refType="h" fact="0.1262"/>
              <dgm:constr type="w" for="ch" forName="ParentBackground7" refType="w" fact="0.081"/>
              <dgm:constr type="h" for="ch" forName="ParentBackground7" refType="h" fact="0.5319"/>
              <dgm:constr type="r" for="ch" forName="Child7" refType="w" fact="0.4427"/>
              <dgm:constr type="t" for="ch" forName="Child7" refType="h" fact="0.6876"/>
              <dgm:constr type="w" for="ch" forName="Child7" refType="w" fact="0.081"/>
              <dgm:constr type="h" for="ch" forName="Child7" refType="h" fact="0.3124"/>
              <dgm:constr type="r" for="ch" forName="Accent6" refType="w" fact="0.5533"/>
              <dgm:constr type="t" for="ch" forName="Accent6" refType="h" fact="-0.0109"/>
              <dgm:constr type="w" for="ch" forName="Accent6" refType="w" fact="0.1228"/>
              <dgm:constr type="h" for="ch" forName="Accent6" refType="h" fact="0.806"/>
              <dgm:constr type="r" for="ch" forName="ParentBackground6" refType="w" fact="0.5323"/>
              <dgm:constr type="t" for="ch" forName="ParentBackground6" refType="h" fact="0.1262"/>
              <dgm:constr type="w" for="ch" forName="ParentBackground6" refType="w" fact="0.081"/>
              <dgm:constr type="h" for="ch" forName="ParentBackground6" refType="h" fact="0.5319"/>
              <dgm:constr type="r" for="ch" forName="Child6" refType="w" fact="0.5323"/>
              <dgm:constr type="t" for="ch" forName="Child6" refType="h" fact="0.6876"/>
              <dgm:constr type="w" for="ch" forName="Child6" refType="w" fact="0.081"/>
              <dgm:constr type="h" for="ch" forName="Child6" refType="h" fact="0.3124"/>
              <dgm:constr type="r" for="ch" forName="Accent5" refType="w" fact="0.6429"/>
              <dgm:constr type="t" for="ch" forName="Accent5" refType="h" fact="-0.0109"/>
              <dgm:constr type="w" for="ch" forName="Accent5" refType="w" fact="0.1228"/>
              <dgm:constr type="h" for="ch" forName="Accent5" refType="h" fact="0.806"/>
              <dgm:constr type="r" for="ch" forName="ParentBackground5" refType="w" fact="0.622"/>
              <dgm:constr type="t" for="ch" forName="ParentBackground5" refType="h" fact="0.1262"/>
              <dgm:constr type="w" for="ch" forName="ParentBackground5" refType="w" fact="0.081"/>
              <dgm:constr type="h" for="ch" forName="ParentBackground5" refType="h" fact="0.5319"/>
              <dgm:constr type="r" for="ch" forName="Child5" refType="w" fact="0.622"/>
              <dgm:constr type="t" for="ch" forName="Child5" refType="h" fact="0.6876"/>
              <dgm:constr type="w" for="ch" forName="Child5" refType="w" fact="0.081"/>
              <dgm:constr type="h" for="ch" forName="Child5" refType="h" fact="0.3124"/>
              <dgm:constr type="r" for="ch" forName="Accent4" refType="w" fact="0.7326"/>
              <dgm:constr type="t" for="ch" forName="Accent4" refType="h" fact="-0.0109"/>
              <dgm:constr type="w" for="ch" forName="Accent4" refType="w" fact="0.1228"/>
              <dgm:constr type="h" for="ch" forName="Accent4" refType="h" fact="0.806"/>
              <dgm:constr type="r" for="ch" forName="ParentBackground4" refType="w" fact="0.7117"/>
              <dgm:constr type="t" for="ch" forName="ParentBackground4" refType="h" fact="0.1262"/>
              <dgm:constr type="w" for="ch" forName="ParentBackground4" refType="w" fact="0.081"/>
              <dgm:constr type="h" for="ch" forName="ParentBackground4" refType="h" fact="0.5319"/>
              <dgm:constr type="r" for="ch" forName="Child4" refType="w" fact="0.7117"/>
              <dgm:constr type="t" for="ch" forName="Child4" refType="h" fact="0.6876"/>
              <dgm:constr type="w" for="ch" forName="Child4" refType="w" fact="0.081"/>
              <dgm:constr type="h" for="ch" forName="Child4" refType="h" fact="0.3124"/>
              <dgm:constr type="r" for="ch" forName="Accent3" refType="w" fact="0.8223"/>
              <dgm:constr type="t" for="ch" forName="Accent3" refType="h" fact="-0.0109"/>
              <dgm:constr type="w" for="ch" forName="Accent3" refType="w" fact="0.1228"/>
              <dgm:constr type="h" for="ch" forName="Accent3" refType="h" fact="0.806"/>
              <dgm:constr type="r" for="ch" forName="ParentBackground3" refType="w" fact="0.8014"/>
              <dgm:constr type="t" for="ch" forName="ParentBackground3" refType="h" fact="0.1262"/>
              <dgm:constr type="w" for="ch" forName="ParentBackground3" refType="w" fact="0.081"/>
              <dgm:constr type="h" for="ch" forName="ParentBackground3" refType="h" fact="0.5319"/>
              <dgm:constr type="r" for="ch" forName="Child3" refType="w" fact="0.8014"/>
              <dgm:constr type="t" for="ch" forName="Child3" refType="h" fact="0.6876"/>
              <dgm:constr type="w" for="ch" forName="Child3" refType="w" fact="0.081"/>
              <dgm:constr type="h" for="ch" forName="Child3" refType="h" fact="0.3124"/>
              <dgm:constr type="r" for="ch" forName="Accent2" refType="w" fact="0.912"/>
              <dgm:constr type="t" for="ch" forName="Accent2" refType="h" fact="-0.0109"/>
              <dgm:constr type="w" for="ch" forName="Accent2" refType="w" fact="0.1228"/>
              <dgm:constr type="h" for="ch" forName="Accent2" refType="h" fact="0.806"/>
              <dgm:constr type="r" for="ch" forName="ParentBackground2" refType="w" fact="0.8911"/>
              <dgm:constr type="t" for="ch" forName="ParentBackground2" refType="h" fact="0.1262"/>
              <dgm:constr type="w" for="ch" forName="ParentBackground2" refType="w" fact="0.081"/>
              <dgm:constr type="h" for="ch" forName="ParentBackground2" refType="h" fact="0.5319"/>
              <dgm:constr type="r" for="ch" forName="Child2" refType="w" fact="0.8911"/>
              <dgm:constr type="t" for="ch" forName="Child2" refType="h" fact="0.6876"/>
              <dgm:constr type="w" for="ch" forName="Child2" refType="w" fact="0.081"/>
              <dgm:constr type="h" for="ch" forName="Child2" refType="h" fact="0.3124"/>
              <dgm:constr type="r" for="ch" forName="Accent1" refType="w" fact="1.0017"/>
              <dgm:constr type="t" for="ch" forName="Accent1" refType="h" fact="-0.0109"/>
              <dgm:constr type="w" for="ch" forName="Accent1" refType="w" fact="0.1228"/>
              <dgm:constr type="h" for="ch" forName="Accent1" refType="h" fact="0.806"/>
              <dgm:constr type="r" for="ch" forName="ParentBackground1" refType="w" fact="0.9808"/>
              <dgm:constr type="t" for="ch" forName="ParentBackground1" refType="h" fact="0.1262"/>
              <dgm:constr type="w" for="ch" forName="ParentBackground1" refType="w" fact="0.081"/>
              <dgm:constr type="h" for="ch" forName="ParentBackground1" refType="h" fact="0.5319"/>
              <dgm:constr type="r" for="ch" forName="Child1" refType="w" fact="0.9808"/>
              <dgm:constr type="t" for="ch" forName="Child1" refType="h" fact="0.6876"/>
              <dgm:constr type="w" for="ch" forName="Child1" refType="w" fact="0.081"/>
              <dgm:constr type="h" for="ch" forName="Child1" refType="h" fact="0.3124"/>
            </dgm:constrLst>
          </dgm:else>
        </dgm:choose>
      </dgm:else>
    </dgm:choose>
    <dgm:forEach name="wrapper" axis="self" ptType="parTrans">
      <dgm:forEach name="accentRepeat" axis="self">
        <dgm:layoutNode name="Accent" styleLbl="node1">
          <dgm:alg type="sp"/>
          <dgm:choose name="Name28">
            <dgm:if name="Name29" axis="followSib" ptType="node" func="cnt" op="equ" val="0">
              <dgm:shape xmlns:r="http://schemas.openxmlformats.org/officeDocument/2006/relationships" type="ellipse" r:blip="">
                <dgm:adjLst/>
              </dgm:shape>
            </dgm:if>
            <dgm:else name="Name30">
              <dgm:choose name="Name31">
                <dgm:if name="Name32" axis="precedSib" ptType="node" func="cnt" op="equ" val="10">
                  <dgm:shape xmlns:r="http://schemas.openxmlformats.org/officeDocument/2006/relationships" type="ellipse" r:blip="">
                    <dgm:adjLst/>
                  </dgm:shape>
                </dgm:if>
                <dgm:else name="Name33">
                  <dgm:choose name="Name34">
                    <dgm:if name="Name35" func="var" arg="dir" op="equ" val="norm">
                      <dgm:shape xmlns:r="http://schemas.openxmlformats.org/officeDocument/2006/relationships" rot="45" type="teardrop" r:blip="">
                        <dgm:adjLst>
                          <dgm:adj idx="1" val="1"/>
                        </dgm:adjLst>
                      </dgm:shape>
                    </dgm:if>
                    <dgm:else name="Name36">
                      <dgm:shape xmlns:r="http://schemas.openxmlformats.org/officeDocument/2006/relationships" rot="225" type="teardrop" r:blip="">
                        <dgm:adjLst>
                          <dgm:adj idx="1" val="1"/>
                        </dgm:adjLst>
                      </dgm:shape>
                    </dgm:else>
                  </dgm:choose>
                </dgm:else>
              </dgm:choose>
            </dgm:else>
          </dgm:choose>
          <dgm:presOf/>
        </dgm:layoutNode>
      </dgm:forEach>
      <dgm:forEach name="parentBackgroundRepeat" axis="self">
        <dgm:layoutNode name="ParentBackground" styleLbl="fgAcc1">
          <dgm:alg type="sp"/>
          <dgm:shape xmlns:r="http://schemas.openxmlformats.org/officeDocument/2006/relationships" type="ellipse" r:blip="">
            <dgm:adjLst/>
          </dgm:shape>
          <dgm:presOf axis="self" ptType="node"/>
        </dgm:layoutNode>
      </dgm:forEach>
    </dgm:forEach>
    <dgm:forEach name="Name37" axis="ch" ptType="node" st="11" cnt="1">
      <dgm:layoutNode name="Accent11">
        <dgm:alg type="sp"/>
        <dgm:shape xmlns:r="http://schemas.openxmlformats.org/officeDocument/2006/relationships" r:blip="">
          <dgm:adjLst/>
        </dgm:shape>
        <dgm:presOf/>
        <dgm:constrLst/>
        <dgm:forEach name="Name38" ref="accentRepeat"/>
      </dgm:layoutNode>
      <dgm:layoutNode name="ParentBackground11">
        <dgm:alg type="sp"/>
        <dgm:shape xmlns:r="http://schemas.openxmlformats.org/officeDocument/2006/relationships" r:blip="">
          <dgm:adjLst/>
        </dgm:shape>
        <dgm:presOf/>
        <dgm:forEach name="Name39" ref="parentBackgroundRepeat"/>
      </dgm:layoutNode>
      <dgm:choose name="Name40">
        <dgm:if name="Name41" axis="ch" ptType="node" func="cnt" op="gte" val="1">
          <dgm:layoutNode name="Child1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2"/>
      </dgm:choose>
      <dgm:layoutNode name="Parent1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3" axis="ch" ptType="node" st="10" cnt="1">
      <dgm:layoutNode name="Accent10">
        <dgm:alg type="sp"/>
        <dgm:shape xmlns:r="http://schemas.openxmlformats.org/officeDocument/2006/relationships" r:blip="">
          <dgm:adjLst/>
        </dgm:shape>
        <dgm:presOf/>
        <dgm:constrLst/>
        <dgm:forEach name="Name44" ref="accentRepeat"/>
      </dgm:layoutNode>
      <dgm:layoutNode name="ParentBackground10">
        <dgm:alg type="sp"/>
        <dgm:shape xmlns:r="http://schemas.openxmlformats.org/officeDocument/2006/relationships" r:blip="">
          <dgm:adjLst/>
        </dgm:shape>
        <dgm:presOf/>
        <dgm:forEach name="Name45" ref="parentBackgroundRepeat"/>
      </dgm:layoutNode>
      <dgm:choose name="Name46">
        <dgm:if name="Name47" axis="ch" ptType="node" func="cnt" op="gte" val="1">
          <dgm:layoutNode name="Child10"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8"/>
      </dgm:choose>
      <dgm:layoutNode name="Parent10"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49" axis="ch" ptType="node" st="9" cnt="1">
      <dgm:layoutNode name="Accent9">
        <dgm:alg type="sp"/>
        <dgm:shape xmlns:r="http://schemas.openxmlformats.org/officeDocument/2006/relationships" r:blip="">
          <dgm:adjLst/>
        </dgm:shape>
        <dgm:presOf/>
        <dgm:constrLst/>
        <dgm:forEach name="Name50" ref="accentRepeat"/>
      </dgm:layoutNode>
      <dgm:layoutNode name="ParentBackground9">
        <dgm:alg type="sp"/>
        <dgm:shape xmlns:r="http://schemas.openxmlformats.org/officeDocument/2006/relationships" r:blip="">
          <dgm:adjLst/>
        </dgm:shape>
        <dgm:presOf/>
        <dgm:forEach name="Name51" ref="parentBackgroundRepeat"/>
      </dgm:layoutNode>
      <dgm:choose name="Name52">
        <dgm:if name="Name53" axis="ch" ptType="node" func="cnt" op="gte" val="1">
          <dgm:layoutNode name="Child9"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4"/>
      </dgm:choose>
      <dgm:layoutNode name="Parent9"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55" axis="ch" ptType="node" st="8" cnt="1">
      <dgm:layoutNode name="Accent8">
        <dgm:alg type="sp"/>
        <dgm:shape xmlns:r="http://schemas.openxmlformats.org/officeDocument/2006/relationships" r:blip="">
          <dgm:adjLst/>
        </dgm:shape>
        <dgm:presOf/>
        <dgm:constrLst/>
        <dgm:forEach name="Name56" ref="accentRepeat"/>
      </dgm:layoutNode>
      <dgm:layoutNode name="ParentBackground8">
        <dgm:alg type="sp"/>
        <dgm:shape xmlns:r="http://schemas.openxmlformats.org/officeDocument/2006/relationships" r:blip="">
          <dgm:adjLst/>
        </dgm:shape>
        <dgm:presOf/>
        <dgm:forEach name="Name57" ref="parentBackgroundRepeat"/>
      </dgm:layoutNode>
      <dgm:choose name="Name58">
        <dgm:if name="Name59" axis="ch" ptType="node" func="cnt" op="gte" val="1">
          <dgm:layoutNode name="Child8"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0"/>
      </dgm:choose>
      <dgm:layoutNode name="Parent8"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1" axis="ch" ptType="node" st="7" cnt="1">
      <dgm:layoutNode name="Accent7">
        <dgm:alg type="sp"/>
        <dgm:shape xmlns:r="http://schemas.openxmlformats.org/officeDocument/2006/relationships" r:blip="">
          <dgm:adjLst/>
        </dgm:shape>
        <dgm:presOf/>
        <dgm:constrLst/>
        <dgm:forEach name="Name62" ref="accentRepeat"/>
      </dgm:layoutNode>
      <dgm:layoutNode name="ParentBackground7">
        <dgm:alg type="sp"/>
        <dgm:shape xmlns:r="http://schemas.openxmlformats.org/officeDocument/2006/relationships" r:blip="">
          <dgm:adjLst/>
        </dgm:shape>
        <dgm:presOf/>
        <dgm:forEach name="Name63" ref="parentBackgroundRepeat"/>
      </dgm:layoutNode>
      <dgm:choose name="Name64">
        <dgm:if name="Name65" axis="ch" ptType="node" func="cnt" op="gte" val="1">
          <dgm:layoutNode name="Child7"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6"/>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67" axis="ch" ptType="node" st="6" cnt="1">
      <dgm:layoutNode name="Accent6">
        <dgm:alg type="sp"/>
        <dgm:shape xmlns:r="http://schemas.openxmlformats.org/officeDocument/2006/relationships" r:blip="">
          <dgm:adjLst/>
        </dgm:shape>
        <dgm:presOf/>
        <dgm:constrLst/>
        <dgm:forEach name="Name68" ref="accentRepeat"/>
      </dgm:layoutNode>
      <dgm:layoutNode name="ParentBackground6">
        <dgm:alg type="sp"/>
        <dgm:shape xmlns:r="http://schemas.openxmlformats.org/officeDocument/2006/relationships" r:blip="">
          <dgm:adjLst/>
        </dgm:shape>
        <dgm:presOf/>
        <dgm:forEach name="Name69" ref="parentBackgroundRepeat"/>
      </dgm:layoutNode>
      <dgm:choose name="Name70">
        <dgm:if name="Name71" axis="ch" ptType="node" func="cnt" op="gte" val="1">
          <dgm:layoutNode name="Child6"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3" axis="ch" ptType="node" st="5" cnt="1">
      <dgm:layoutNode name="Accent5">
        <dgm:alg type="sp"/>
        <dgm:shape xmlns:r="http://schemas.openxmlformats.org/officeDocument/2006/relationships" r:blip="">
          <dgm:adjLst/>
        </dgm:shape>
        <dgm:presOf/>
        <dgm:constrLst/>
        <dgm:forEach name="Name74" ref="accentRepeat"/>
      </dgm:layoutNode>
      <dgm:layoutNode name="ParentBackground5">
        <dgm:alg type="sp"/>
        <dgm:shape xmlns:r="http://schemas.openxmlformats.org/officeDocument/2006/relationships" r:blip="">
          <dgm:adjLst/>
        </dgm:shape>
        <dgm:presOf/>
        <dgm:forEach name="Name75" ref="parentBackgroundRepeat"/>
      </dgm:layoutNode>
      <dgm:choose name="Name76">
        <dgm:if name="Name77" axis="ch" ptType="node" func="cnt" op="gte" val="1">
          <dgm:layoutNode name="Child5"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8"/>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79" axis="ch" ptType="node" st="4" cnt="1">
      <dgm:layoutNode name="Accent4">
        <dgm:alg type="sp"/>
        <dgm:shape xmlns:r="http://schemas.openxmlformats.org/officeDocument/2006/relationships" r:blip="">
          <dgm:adjLst/>
        </dgm:shape>
        <dgm:presOf/>
        <dgm:constrLst/>
        <dgm:forEach name="Name80" ref="accentRepeat"/>
      </dgm:layoutNode>
      <dgm:layoutNode name="ParentBackground4">
        <dgm:alg type="sp"/>
        <dgm:shape xmlns:r="http://schemas.openxmlformats.org/officeDocument/2006/relationships" r:blip="">
          <dgm:adjLst/>
        </dgm:shape>
        <dgm:presOf/>
        <dgm:forEach name="Name81" ref="parentBackgroundRepeat"/>
      </dgm:layoutNode>
      <dgm:choose name="Name82">
        <dgm:if name="Name83" axis="ch" ptType="node" func="cnt" op="gte" val="1">
          <dgm:layoutNode name="Child4"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layoutNode name="ParentBackground3">
        <dgm:alg type="sp"/>
        <dgm:shape xmlns:r="http://schemas.openxmlformats.org/officeDocument/2006/relationships" r:blip="">
          <dgm:adjLst/>
        </dgm:shape>
        <dgm:presOf/>
        <dgm:forEach name="Name87" ref="parentBackgroundRepeat"/>
      </dgm:layoutNode>
      <dgm:choose name="Name88">
        <dgm:if name="Name89" axis="ch" ptType="node" func="cnt" op="gte" val="1">
          <dgm:layoutNode name="Child3"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0"/>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1" axis="ch" ptType="node" st="2" cnt="1">
      <dgm:layoutNode name="Accent2">
        <dgm:alg type="sp"/>
        <dgm:shape xmlns:r="http://schemas.openxmlformats.org/officeDocument/2006/relationships" r:blip="">
          <dgm:adjLst/>
        </dgm:shape>
        <dgm:presOf/>
        <dgm:constrLst/>
        <dgm:forEach name="Name92" ref="accentRepeat"/>
      </dgm:layoutNode>
      <dgm:layoutNode name="ParentBackground2" styleLbl="fgAcc1">
        <dgm:alg type="sp"/>
        <dgm:shape xmlns:r="http://schemas.openxmlformats.org/officeDocument/2006/relationships" r:blip="">
          <dgm:adjLst/>
        </dgm:shape>
        <dgm:presOf/>
        <dgm:forEach name="Name93" ref="parentBackgroundRepeat"/>
      </dgm:layoutNode>
      <dgm:choose name="Name94">
        <dgm:if name="Name95" axis="ch" ptType="node" func="cnt" op="gte" val="1">
          <dgm:layoutNode name="Child2"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96"/>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97" axis="ch" ptType="node" cnt="1">
      <dgm:layoutNode name="Accent1">
        <dgm:alg type="sp"/>
        <dgm:shape xmlns:r="http://schemas.openxmlformats.org/officeDocument/2006/relationships" r:blip="">
          <dgm:adjLst/>
        </dgm:shape>
        <dgm:presOf/>
        <dgm:constrLst/>
        <dgm:forEach name="Name98" ref="accentRepeat"/>
      </dgm:layoutNode>
      <dgm:layoutNode name="ParentBackground1">
        <dgm:alg type="sp"/>
        <dgm:shape xmlns:r="http://schemas.openxmlformats.org/officeDocument/2006/relationships" r:blip="">
          <dgm:adjLst/>
        </dgm:shape>
        <dgm:presOf/>
        <dgm:forEach name="Name99" ref="parentBackgroundRepeat"/>
      </dgm:layoutNode>
      <dgm:choose name="Name100">
        <dgm:if name="Name101" axis="ch" ptType="node" func="cnt" op="gte" val="1">
          <dgm:layoutNode name="Child1" styleLbl="revTx">
            <dgm:varLst>
              <dgm:chMax val="0"/>
              <dgm:chPref val="0"/>
              <dgm:bulletEnabled val="1"/>
            </dgm:varLst>
            <dgm:alg type="tx">
              <dgm:param type="stBulletLvl" val="1"/>
              <dgm:param type="parTxLTRAlign" val="l"/>
              <dgm:param type="txAnchorVert" val="t"/>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2"/>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hideGeom="1">
          <dgm:adjLst/>
        </dgm:shape>
        <dgm:presOf axis="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ycle2">
  <dgm:title val=""/>
  <dgm:desc val=""/>
  <dgm:catLst>
    <dgm:cat type="cycle" pri="1000"/>
    <dgm:cat type="convert" pri="10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onstrLst>
      <dgm:constr type="w" for="ch" ptType="node" refType="w"/>
      <dgm:constr type="w" for="ch" ptType="sibTrans" refType="w" refFor="ch" refPtType="node" op="equ" fact="0.25"/>
      <dgm:constr type="sibSp" refType="w" refFor="ch" refPtType="node" fact="0.5"/>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sibTransForEach" axis="followSib" ptType="sibTrans" hideLastTrans="0" cnt="1">
            <dgm:layoutNode name="sibTrans">
              <dgm:choose name="Name11">
                <dgm:if name="Name12" axis="par ch" ptType="doc node" func="cnt" op="lt" val="3">
                  <dgm:alg type="conn">
                    <dgm:param type="begPts" val="radial"/>
                    <dgm:param type="endPts" val="radial"/>
                  </dgm:alg>
                </dgm:if>
                <dgm:else name="Name13">
                  <dgm:alg type="conn">
                    <dgm:param type="begPts" val="auto"/>
                    <dgm:param type="endPts" val="auto"/>
                  </dgm:alg>
                </dgm:else>
              </dgm:choose>
              <dgm:shape xmlns:r="http://schemas.openxmlformats.org/officeDocument/2006/relationships" type="conn" r:blip="">
                <dgm:adjLst/>
              </dgm:shape>
              <dgm:presOf axis="self"/>
              <dgm:constrLst>
                <dgm:constr type="h" refType="w" fact="1.35"/>
                <dgm:constr type="connDist"/>
                <dgm:constr type="w" for="ch" refType="connDist" fact="0.45"/>
                <dgm:constr type="h" for="ch" refType="h"/>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14"/>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6.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31A807-E9A2-47F3-89F4-C08D8527DC60}" type="datetimeFigureOut">
              <a:rPr lang="en-IN" smtClean="0"/>
              <a:t>29-10-2025</a:t>
            </a:fld>
            <a:endParaRPr lang="en-IN"/>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7D6724-F664-411B-8E33-280F66509BD2}" type="slidenum">
              <a:rPr lang="en-IN" smtClean="0"/>
              <a:t>‹#›</a:t>
            </a:fld>
            <a:endParaRPr lang="en-IN"/>
          </a:p>
        </p:txBody>
      </p:sp>
    </p:spTree>
    <p:extLst>
      <p:ext uri="{BB962C8B-B14F-4D97-AF65-F5344CB8AC3E}">
        <p14:creationId xmlns:p14="http://schemas.microsoft.com/office/powerpoint/2010/main" val="339540668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IN"/>
              <a:t>Computer </a:t>
            </a:r>
          </a:p>
        </p:txBody>
      </p:sp>
      <p:sp>
        <p:nvSpPr>
          <p:cNvPr id="4" name="Slide Number Placeholder 3"/>
          <p:cNvSpPr>
            <a:spLocks noGrp="1"/>
          </p:cNvSpPr>
          <p:nvPr>
            <p:ph type="sldNum" sz="quarter" idx="5"/>
          </p:nvPr>
        </p:nvSpPr>
        <p:spPr/>
        <p:txBody>
          <a:bodyPr/>
          <a:lstStyle/>
          <a:p>
            <a:fld id="{057D6724-F664-411B-8E33-280F66509BD2}" type="slidenum">
              <a:rPr lang="en-IN" smtClean="0"/>
              <a:t>6</a:t>
            </a:fld>
            <a:endParaRPr lang="en-IN"/>
          </a:p>
        </p:txBody>
      </p:sp>
    </p:spTree>
    <p:extLst>
      <p:ext uri="{BB962C8B-B14F-4D97-AF65-F5344CB8AC3E}">
        <p14:creationId xmlns:p14="http://schemas.microsoft.com/office/powerpoint/2010/main" val="41471291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9" name="Group 18"/>
          <p:cNvGrpSpPr/>
          <p:nvPr/>
        </p:nvGrpSpPr>
        <p:grpSpPr>
          <a:xfrm>
            <a:off x="546100" y="-4763"/>
            <a:ext cx="5014912" cy="6862763"/>
            <a:chOff x="2928938" y="-4763"/>
            <a:chExt cx="5014912" cy="6862763"/>
          </a:xfrm>
        </p:grpSpPr>
        <p:sp>
          <p:nvSpPr>
            <p:cNvPr id="22" name="Freeform 6"/>
            <p:cNvSpPr/>
            <p:nvPr/>
          </p:nvSpPr>
          <p:spPr bwMode="auto">
            <a:xfrm>
              <a:off x="3367088" y="-4763"/>
              <a:ext cx="1063625" cy="2782888"/>
            </a:xfrm>
            <a:custGeom>
              <a:avLst/>
              <a:gdLst/>
              <a:ahLst/>
              <a:cxnLst/>
              <a:rect l="0" t="0" r="r" b="b"/>
              <a:pathLst>
                <a:path w="670" h="1753">
                  <a:moveTo>
                    <a:pt x="0" y="1696"/>
                  </a:moveTo>
                  <a:lnTo>
                    <a:pt x="225" y="1753"/>
                  </a:lnTo>
                  <a:lnTo>
                    <a:pt x="670" y="0"/>
                  </a:lnTo>
                  <a:lnTo>
                    <a:pt x="430" y="0"/>
                  </a:lnTo>
                  <a:lnTo>
                    <a:pt x="0" y="1696"/>
                  </a:lnTo>
                  <a:close/>
                </a:path>
              </a:pathLst>
            </a:custGeom>
            <a:solidFill>
              <a:schemeClr val="accent1"/>
            </a:solidFill>
            <a:ln>
              <a:noFill/>
            </a:ln>
          </p:spPr>
        </p:sp>
        <p:sp>
          <p:nvSpPr>
            <p:cNvPr id="23" name="Freeform 7"/>
            <p:cNvSpPr/>
            <p:nvPr/>
          </p:nvSpPr>
          <p:spPr bwMode="auto">
            <a:xfrm>
              <a:off x="2928938" y="-4763"/>
              <a:ext cx="1035050" cy="2673350"/>
            </a:xfrm>
            <a:custGeom>
              <a:avLst/>
              <a:gdLst/>
              <a:ahLst/>
              <a:cxnLst/>
              <a:rect l="0" t="0" r="r" b="b"/>
              <a:pathLst>
                <a:path w="652" h="1684">
                  <a:moveTo>
                    <a:pt x="225" y="1684"/>
                  </a:moveTo>
                  <a:lnTo>
                    <a:pt x="652" y="0"/>
                  </a:lnTo>
                  <a:lnTo>
                    <a:pt x="411" y="0"/>
                  </a:lnTo>
                  <a:lnTo>
                    <a:pt x="0" y="1627"/>
                  </a:lnTo>
                  <a:lnTo>
                    <a:pt x="219" y="1681"/>
                  </a:lnTo>
                  <a:lnTo>
                    <a:pt x="225" y="1684"/>
                  </a:lnTo>
                  <a:close/>
                </a:path>
              </a:pathLst>
            </a:custGeom>
            <a:solidFill>
              <a:schemeClr val="tx1">
                <a:lumMod val="65000"/>
                <a:lumOff val="35000"/>
              </a:schemeClr>
            </a:solidFill>
            <a:ln>
              <a:noFill/>
            </a:ln>
          </p:spPr>
        </p:sp>
        <p:sp>
          <p:nvSpPr>
            <p:cNvPr id="24" name="Freeform 9"/>
            <p:cNvSpPr/>
            <p:nvPr/>
          </p:nvSpPr>
          <p:spPr bwMode="auto">
            <a:xfrm>
              <a:off x="2928938" y="2582862"/>
              <a:ext cx="2693987" cy="4275138"/>
            </a:xfrm>
            <a:custGeom>
              <a:avLst/>
              <a:gdLst/>
              <a:ahLst/>
              <a:cxnLst/>
              <a:rect l="0" t="0" r="r" b="b"/>
              <a:pathLst>
                <a:path w="1697" h="2693">
                  <a:moveTo>
                    <a:pt x="0" y="0"/>
                  </a:moveTo>
                  <a:lnTo>
                    <a:pt x="1622" y="2693"/>
                  </a:lnTo>
                  <a:lnTo>
                    <a:pt x="1697" y="2693"/>
                  </a:lnTo>
                  <a:lnTo>
                    <a:pt x="0" y="0"/>
                  </a:lnTo>
                  <a:close/>
                </a:path>
              </a:pathLst>
            </a:custGeom>
            <a:solidFill>
              <a:schemeClr val="tx1">
                <a:lumMod val="85000"/>
                <a:lumOff val="15000"/>
              </a:schemeClr>
            </a:solidFill>
            <a:ln>
              <a:noFill/>
            </a:ln>
          </p:spPr>
        </p:sp>
        <p:sp>
          <p:nvSpPr>
            <p:cNvPr id="25" name="Freeform 10"/>
            <p:cNvSpPr/>
            <p:nvPr/>
          </p:nvSpPr>
          <p:spPr bwMode="auto">
            <a:xfrm>
              <a:off x="3371850" y="2692400"/>
              <a:ext cx="3332162" cy="4165600"/>
            </a:xfrm>
            <a:custGeom>
              <a:avLst/>
              <a:gdLst/>
              <a:ahLst/>
              <a:cxnLst/>
              <a:rect l="0" t="0" r="r" b="b"/>
              <a:pathLst>
                <a:path w="2099" h="2624">
                  <a:moveTo>
                    <a:pt x="2099" y="2624"/>
                  </a:moveTo>
                  <a:lnTo>
                    <a:pt x="0" y="0"/>
                  </a:lnTo>
                  <a:lnTo>
                    <a:pt x="2021" y="2624"/>
                  </a:lnTo>
                  <a:lnTo>
                    <a:pt x="2099" y="2624"/>
                  </a:lnTo>
                  <a:close/>
                </a:path>
              </a:pathLst>
            </a:custGeom>
            <a:solidFill>
              <a:schemeClr val="accent1">
                <a:lumMod val="50000"/>
              </a:schemeClr>
            </a:solidFill>
            <a:ln>
              <a:noFill/>
            </a:ln>
          </p:spPr>
        </p:sp>
        <p:sp>
          <p:nvSpPr>
            <p:cNvPr id="26" name="Freeform 11"/>
            <p:cNvSpPr/>
            <p:nvPr/>
          </p:nvSpPr>
          <p:spPr bwMode="auto">
            <a:xfrm>
              <a:off x="3367088" y="2687637"/>
              <a:ext cx="4576762" cy="4170363"/>
            </a:xfrm>
            <a:custGeom>
              <a:avLst/>
              <a:gdLst/>
              <a:ahLst/>
              <a:cxnLst/>
              <a:rect l="0" t="0" r="r" b="b"/>
              <a:pathLst>
                <a:path w="2883" h="2627">
                  <a:moveTo>
                    <a:pt x="0" y="0"/>
                  </a:moveTo>
                  <a:lnTo>
                    <a:pt x="3" y="3"/>
                  </a:lnTo>
                  <a:lnTo>
                    <a:pt x="2102" y="2627"/>
                  </a:lnTo>
                  <a:lnTo>
                    <a:pt x="2883" y="2627"/>
                  </a:lnTo>
                  <a:lnTo>
                    <a:pt x="225" y="57"/>
                  </a:lnTo>
                  <a:lnTo>
                    <a:pt x="0" y="0"/>
                  </a:lnTo>
                  <a:close/>
                </a:path>
              </a:pathLst>
            </a:custGeom>
            <a:solidFill>
              <a:schemeClr val="accent1">
                <a:lumMod val="75000"/>
              </a:schemeClr>
            </a:solidFill>
            <a:ln>
              <a:noFill/>
            </a:ln>
          </p:spPr>
        </p:sp>
        <p:sp>
          <p:nvSpPr>
            <p:cNvPr id="27" name="Freeform 12"/>
            <p:cNvSpPr/>
            <p:nvPr/>
          </p:nvSpPr>
          <p:spPr bwMode="auto">
            <a:xfrm>
              <a:off x="2928938" y="2578100"/>
              <a:ext cx="3584575" cy="4279900"/>
            </a:xfrm>
            <a:custGeom>
              <a:avLst/>
              <a:gdLst/>
              <a:ahLst/>
              <a:cxnLst/>
              <a:rect l="0" t="0" r="r" b="b"/>
              <a:pathLst>
                <a:path w="2258" h="2696">
                  <a:moveTo>
                    <a:pt x="2258" y="2696"/>
                  </a:moveTo>
                  <a:lnTo>
                    <a:pt x="264" y="111"/>
                  </a:lnTo>
                  <a:lnTo>
                    <a:pt x="228" y="60"/>
                  </a:lnTo>
                  <a:lnTo>
                    <a:pt x="225" y="57"/>
                  </a:lnTo>
                  <a:lnTo>
                    <a:pt x="0" y="0"/>
                  </a:lnTo>
                  <a:lnTo>
                    <a:pt x="0" y="3"/>
                  </a:lnTo>
                  <a:lnTo>
                    <a:pt x="1697" y="2696"/>
                  </a:lnTo>
                  <a:lnTo>
                    <a:pt x="2258" y="2696"/>
                  </a:lnTo>
                  <a:close/>
                </a:path>
              </a:pathLst>
            </a:custGeom>
            <a:solidFill>
              <a:schemeClr val="tx1">
                <a:lumMod val="75000"/>
                <a:lumOff val="25000"/>
              </a:schemeClr>
            </a:solidFill>
            <a:ln>
              <a:noFill/>
            </a:ln>
          </p:spPr>
        </p:sp>
      </p:grpSp>
      <p:sp>
        <p:nvSpPr>
          <p:cNvPr id="2" name="Title 1"/>
          <p:cNvSpPr>
            <a:spLocks noGrp="1"/>
          </p:cNvSpPr>
          <p:nvPr>
            <p:ph type="ctrTitle"/>
          </p:nvPr>
        </p:nvSpPr>
        <p:spPr>
          <a:xfrm>
            <a:off x="2928402" y="1380070"/>
            <a:ext cx="8574623" cy="2616199"/>
          </a:xfrm>
        </p:spPr>
        <p:txBody>
          <a:bodyPr anchor="b">
            <a:normAutofit/>
          </a:bodyPr>
          <a:lstStyle>
            <a:lvl1pPr algn="r">
              <a:defRPr sz="6000">
                <a:effectLst/>
              </a:defRPr>
            </a:lvl1pPr>
          </a:lstStyle>
          <a:p>
            <a:r>
              <a:rPr lang="en-US"/>
              <a:t>Click to edit Master title style</a:t>
            </a:r>
            <a:endParaRPr lang="en-US" dirty="0"/>
          </a:p>
        </p:txBody>
      </p:sp>
      <p:sp>
        <p:nvSpPr>
          <p:cNvPr id="3" name="Subtitle 2"/>
          <p:cNvSpPr>
            <a:spLocks noGrp="1"/>
          </p:cNvSpPr>
          <p:nvPr>
            <p:ph type="subTitle" idx="1"/>
          </p:nvPr>
        </p:nvSpPr>
        <p:spPr>
          <a:xfrm>
            <a:off x="4515378" y="3996267"/>
            <a:ext cx="6987645" cy="1388534"/>
          </a:xfrm>
        </p:spPr>
        <p:txBody>
          <a:bodyPr anchor="t">
            <a:normAutofit/>
          </a:bodyPr>
          <a:lstStyle>
            <a:lvl1pPr marL="0" indent="0" algn="r">
              <a:buNone/>
              <a:defRPr sz="21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a:xfrm>
            <a:off x="5332413" y="5883277"/>
            <a:ext cx="4324044" cy="365125"/>
          </a:xfrm>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2394668509"/>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2" y="4732865"/>
            <a:ext cx="10018711" cy="566738"/>
          </a:xfrm>
        </p:spPr>
        <p:txBody>
          <a:bodyPr anchor="b">
            <a:normAutofit/>
          </a:bodyPr>
          <a:lstStyle>
            <a:lvl1pPr algn="ctr">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386012" y="932112"/>
            <a:ext cx="8225944"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4312" y="5299603"/>
            <a:ext cx="1001871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ED668-37CE-4B3E-904D-20E62C0ECC8B}"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42304753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4" y="685800"/>
            <a:ext cx="10018711" cy="3048000"/>
          </a:xfrm>
        </p:spPr>
        <p:txBody>
          <a:bodyPr anchor="ctr">
            <a:normAutofit/>
          </a:bodyPr>
          <a:lstStyle>
            <a:lvl1pPr algn="ct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3" y="4343400"/>
            <a:ext cx="10018713"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3674196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3" y="685801"/>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2436813" y="3428999"/>
            <a:ext cx="8532815" cy="381000"/>
          </a:xfrm>
        </p:spPr>
        <p:txBody>
          <a:bodyPr anchor="ct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1484312" y="4343400"/>
            <a:ext cx="10018711" cy="1447800"/>
          </a:xfrm>
        </p:spPr>
        <p:txBody>
          <a:bodyPr anchor="ct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30199485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484313" y="3308581"/>
            <a:ext cx="10018709" cy="1468800"/>
          </a:xfrm>
        </p:spPr>
        <p:txBody>
          <a:bodyPr anchor="b">
            <a:normAutofit/>
          </a:bodyPr>
          <a:lstStyle>
            <a:lvl1pPr algn="r">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1484312" y="4777381"/>
            <a:ext cx="10018711"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242083277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4" name="TextBox 13"/>
          <p:cNvSpPr txBox="1"/>
          <p:nvPr/>
        </p:nvSpPr>
        <p:spPr>
          <a:xfrm>
            <a:off x="1598612" y="86302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10893425" y="2819399"/>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2208213" y="685801"/>
            <a:ext cx="8990012" cy="2743199"/>
          </a:xfrm>
        </p:spPr>
        <p:txBody>
          <a:bodyPr anchor="ctr">
            <a:normAutofit/>
          </a:bodyPr>
          <a:lstStyle>
            <a:lvl1pPr algn="ctr">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484314" y="3886200"/>
            <a:ext cx="10018711" cy="889000"/>
          </a:xfrm>
        </p:spPr>
        <p:txBody>
          <a:bodyPr vert="horz" lIns="91440" tIns="45720" rIns="91440" bIns="45720" rtlCol="0" anchor="b">
            <a:normAutofit/>
          </a:bodyPr>
          <a:lstStyle>
            <a:lvl1pPr algn="r">
              <a:buNone/>
              <a:defRPr lang="en-US" sz="24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2" y="4775200"/>
            <a:ext cx="10018711"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71533972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2"/>
            <a:ext cx="10018712" cy="2727325"/>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1484313" y="3505200"/>
            <a:ext cx="10018713"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Click to edit Master text styles</a:t>
            </a:r>
          </a:p>
        </p:txBody>
      </p:sp>
      <p:sp>
        <p:nvSpPr>
          <p:cNvPr id="3" name="Text Placeholder 2"/>
          <p:cNvSpPr>
            <a:spLocks noGrp="1"/>
          </p:cNvSpPr>
          <p:nvPr>
            <p:ph type="body" idx="1"/>
          </p:nvPr>
        </p:nvSpPr>
        <p:spPr>
          <a:xfrm>
            <a:off x="1484313" y="4343400"/>
            <a:ext cx="10018713"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19471617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3332812750"/>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732657" y="685800"/>
            <a:ext cx="1770369" cy="51054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84313" y="685800"/>
            <a:ext cx="8019743" cy="510540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2879491786"/>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10951858" y="5867133"/>
            <a:ext cx="551167" cy="365125"/>
          </a:xfrm>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561100888"/>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72280" y="2666999"/>
            <a:ext cx="8930747" cy="2110382"/>
          </a:xfrm>
        </p:spPr>
        <p:txBody>
          <a:bodyPr anchor="b"/>
          <a:lstStyle>
            <a:lvl1pPr algn="r">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72279" y="4777381"/>
            <a:ext cx="8930748"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AED668-37CE-4B3E-904D-20E62C0ECC8B}" type="datetimeFigureOut">
              <a:rPr lang="en-IN" smtClean="0"/>
              <a:t>29-10-2025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2184900408"/>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84313" y="685802"/>
            <a:ext cx="10018713" cy="1752599"/>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84314" y="2667001"/>
            <a:ext cx="4895055" cy="3124201"/>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07967" y="2667000"/>
            <a:ext cx="4895056" cy="3124200"/>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AED668-37CE-4B3E-904D-20E62C0ECC8B}"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3925787118"/>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772179" y="2658533"/>
            <a:ext cx="4607188"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84311"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880489" y="2667000"/>
            <a:ext cx="4622537"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07967" y="3335337"/>
            <a:ext cx="4895056" cy="2455862"/>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AED668-37CE-4B3E-904D-20E62C0ECC8B}" type="datetimeFigureOut">
              <a:rPr lang="en-IN" smtClean="0"/>
              <a:t>29-10-2025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2748537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AED668-37CE-4B3E-904D-20E62C0ECC8B}" type="datetimeFigureOut">
              <a:rPr lang="en-IN" smtClean="0"/>
              <a:t>29-10-2025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856364187"/>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AED668-37CE-4B3E-904D-20E62C0ECC8B}" type="datetimeFigureOut">
              <a:rPr lang="en-IN" smtClean="0"/>
              <a:t>29-10-2025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3116288119"/>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4313" y="1600200"/>
            <a:ext cx="3549121" cy="1371600"/>
          </a:xfrm>
        </p:spPr>
        <p:txBody>
          <a:bodyPr anchor="b">
            <a:normAutofit/>
          </a:bodyPr>
          <a:lstStyle>
            <a:lvl1pPr algn="ctr">
              <a:defRPr sz="2400" b="0"/>
            </a:lvl1pPr>
          </a:lstStyle>
          <a:p>
            <a:r>
              <a:rPr lang="en-US"/>
              <a:t>Click to edit Master title style</a:t>
            </a:r>
            <a:endParaRPr lang="en-US" dirty="0"/>
          </a:p>
        </p:txBody>
      </p:sp>
      <p:sp>
        <p:nvSpPr>
          <p:cNvPr id="3" name="Content Placeholder 2"/>
          <p:cNvSpPr>
            <a:spLocks noGrp="1"/>
          </p:cNvSpPr>
          <p:nvPr>
            <p:ph idx="1"/>
          </p:nvPr>
        </p:nvSpPr>
        <p:spPr>
          <a:xfrm>
            <a:off x="5262034" y="685801"/>
            <a:ext cx="6240991" cy="5105401"/>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84313" y="2971800"/>
            <a:ext cx="3549121"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ED668-37CE-4B3E-904D-20E62C0ECC8B}"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972311134"/>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82725" y="1752599"/>
            <a:ext cx="5426159" cy="1371600"/>
          </a:xfrm>
        </p:spPr>
        <p:txBody>
          <a:bodyPr anchor="b">
            <a:normAutofit/>
          </a:bodyPr>
          <a:lstStyle>
            <a:lvl1pPr algn="ctr">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94682" y="914400"/>
            <a:ext cx="3280975"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482725" y="3124199"/>
            <a:ext cx="542615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6AED668-37CE-4B3E-904D-20E62C0ECC8B}" type="datetimeFigureOut">
              <a:rPr lang="en-IN" smtClean="0"/>
              <a:t>29-10-2025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079D756F-E99E-423B-AB27-967C005AB69D}" type="slidenum">
              <a:rPr lang="en-IN" smtClean="0"/>
              <a:t>‹#›</a:t>
            </a:fld>
            <a:endParaRPr lang="en-IN"/>
          </a:p>
        </p:txBody>
      </p:sp>
    </p:spTree>
    <p:extLst>
      <p:ext uri="{BB962C8B-B14F-4D97-AF65-F5344CB8AC3E}">
        <p14:creationId xmlns:p14="http://schemas.microsoft.com/office/powerpoint/2010/main" val="1562198493"/>
      </p:ext>
    </p:extLst>
  </p:cSld>
  <p:clrMapOvr>
    <a:masterClrMapping/>
  </p:clrMapOvr>
  <mc:AlternateContent xmlns:mc="http://schemas.openxmlformats.org/markup-compatibility/2006" xmlns:p14="http://schemas.microsoft.com/office/powerpoint/2010/main">
    <mc:Choice Requires="p14">
      <p:transition spd="slow">
        <p14:flash/>
        <p:sndAc>
          <p:stSnd>
            <p:snd r:embed="rId1" name="chimes.wav"/>
          </p:stSnd>
        </p:sndAc>
      </p:transition>
    </mc:Choice>
    <mc:Fallback xmlns="">
      <p:transition spd="slow">
        <p:fade/>
        <p:sndAc>
          <p:stSnd>
            <p:snd r:embed="rId3" name="chimes.wav"/>
          </p:stSnd>
        </p:sndAc>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audio" Target="../media/audio1.wav"/><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7" name="Group 6"/>
          <p:cNvGrpSpPr/>
          <p:nvPr/>
        </p:nvGrpSpPr>
        <p:grpSpPr>
          <a:xfrm>
            <a:off x="150812" y="2"/>
            <a:ext cx="2436813" cy="6858001"/>
            <a:chOff x="1320800" y="0"/>
            <a:chExt cx="2436813" cy="6858001"/>
          </a:xfrm>
        </p:grpSpPr>
        <p:sp>
          <p:nvSpPr>
            <p:cNvPr id="8" name="Freeform 6"/>
            <p:cNvSpPr/>
            <p:nvPr/>
          </p:nvSpPr>
          <p:spPr bwMode="auto">
            <a:xfrm>
              <a:off x="1627188" y="0"/>
              <a:ext cx="1122363" cy="5329238"/>
            </a:xfrm>
            <a:custGeom>
              <a:avLst/>
              <a:gdLst/>
              <a:ahLst/>
              <a:cxnLst/>
              <a:rect l="0" t="0" r="r" b="b"/>
              <a:pathLst>
                <a:path w="707" h="3357">
                  <a:moveTo>
                    <a:pt x="0" y="3330"/>
                  </a:moveTo>
                  <a:lnTo>
                    <a:pt x="156" y="3357"/>
                  </a:lnTo>
                  <a:lnTo>
                    <a:pt x="707" y="0"/>
                  </a:lnTo>
                  <a:lnTo>
                    <a:pt x="547" y="0"/>
                  </a:lnTo>
                  <a:lnTo>
                    <a:pt x="0" y="3330"/>
                  </a:lnTo>
                  <a:close/>
                </a:path>
              </a:pathLst>
            </a:custGeom>
            <a:solidFill>
              <a:schemeClr val="accent1"/>
            </a:solidFill>
            <a:ln>
              <a:noFill/>
            </a:ln>
          </p:spPr>
        </p:sp>
        <p:sp>
          <p:nvSpPr>
            <p:cNvPr id="9" name="Freeform 7"/>
            <p:cNvSpPr/>
            <p:nvPr/>
          </p:nvSpPr>
          <p:spPr bwMode="auto">
            <a:xfrm>
              <a:off x="1320800" y="0"/>
              <a:ext cx="1117600" cy="5276850"/>
            </a:xfrm>
            <a:custGeom>
              <a:avLst/>
              <a:gdLst/>
              <a:ahLst/>
              <a:cxnLst/>
              <a:rect l="0" t="0" r="r" b="b"/>
              <a:pathLst>
                <a:path w="704" h="3324">
                  <a:moveTo>
                    <a:pt x="704" y="0"/>
                  </a:moveTo>
                  <a:lnTo>
                    <a:pt x="545" y="0"/>
                  </a:lnTo>
                  <a:lnTo>
                    <a:pt x="0" y="3300"/>
                  </a:lnTo>
                  <a:lnTo>
                    <a:pt x="157" y="3324"/>
                  </a:lnTo>
                  <a:lnTo>
                    <a:pt x="704" y="0"/>
                  </a:lnTo>
                  <a:close/>
                </a:path>
              </a:pathLst>
            </a:custGeom>
            <a:solidFill>
              <a:schemeClr val="tx1">
                <a:lumMod val="65000"/>
                <a:lumOff val="35000"/>
              </a:schemeClr>
            </a:solidFill>
            <a:ln>
              <a:noFill/>
            </a:ln>
          </p:spPr>
        </p:sp>
        <p:sp>
          <p:nvSpPr>
            <p:cNvPr id="10" name="Freeform 8"/>
            <p:cNvSpPr/>
            <p:nvPr/>
          </p:nvSpPr>
          <p:spPr bwMode="auto">
            <a:xfrm>
              <a:off x="1320800" y="5238750"/>
              <a:ext cx="1228725" cy="1619250"/>
            </a:xfrm>
            <a:custGeom>
              <a:avLst/>
              <a:gdLst/>
              <a:ahLst/>
              <a:cxnLst/>
              <a:rect l="0" t="0" r="r" b="b"/>
              <a:pathLst>
                <a:path w="774" h="1020">
                  <a:moveTo>
                    <a:pt x="0" y="0"/>
                  </a:moveTo>
                  <a:lnTo>
                    <a:pt x="740" y="1020"/>
                  </a:lnTo>
                  <a:lnTo>
                    <a:pt x="774" y="1020"/>
                  </a:lnTo>
                  <a:lnTo>
                    <a:pt x="0" y="0"/>
                  </a:lnTo>
                  <a:close/>
                </a:path>
              </a:pathLst>
            </a:custGeom>
            <a:solidFill>
              <a:schemeClr val="tx1">
                <a:lumMod val="85000"/>
                <a:lumOff val="15000"/>
              </a:schemeClr>
            </a:solidFill>
            <a:ln>
              <a:noFill/>
            </a:ln>
          </p:spPr>
        </p:sp>
        <p:sp>
          <p:nvSpPr>
            <p:cNvPr id="11" name="Freeform 9"/>
            <p:cNvSpPr/>
            <p:nvPr/>
          </p:nvSpPr>
          <p:spPr bwMode="auto">
            <a:xfrm>
              <a:off x="1627188" y="5291138"/>
              <a:ext cx="1495425" cy="1566863"/>
            </a:xfrm>
            <a:custGeom>
              <a:avLst/>
              <a:gdLst/>
              <a:ahLst/>
              <a:cxnLst/>
              <a:rect l="0" t="0" r="r" b="b"/>
              <a:pathLst>
                <a:path w="942" h="987">
                  <a:moveTo>
                    <a:pt x="0" y="0"/>
                  </a:moveTo>
                  <a:lnTo>
                    <a:pt x="909" y="987"/>
                  </a:lnTo>
                  <a:lnTo>
                    <a:pt x="942" y="987"/>
                  </a:lnTo>
                  <a:lnTo>
                    <a:pt x="0" y="0"/>
                  </a:lnTo>
                  <a:close/>
                </a:path>
              </a:pathLst>
            </a:custGeom>
            <a:solidFill>
              <a:schemeClr val="accent1">
                <a:lumMod val="50000"/>
              </a:schemeClr>
            </a:solidFill>
            <a:ln>
              <a:noFill/>
            </a:ln>
          </p:spPr>
        </p:sp>
        <p:sp>
          <p:nvSpPr>
            <p:cNvPr id="12" name="Freeform 10"/>
            <p:cNvSpPr/>
            <p:nvPr/>
          </p:nvSpPr>
          <p:spPr bwMode="auto">
            <a:xfrm>
              <a:off x="1627188" y="5286375"/>
              <a:ext cx="2130425" cy="1571625"/>
            </a:xfrm>
            <a:custGeom>
              <a:avLst/>
              <a:gdLst/>
              <a:ahLst/>
              <a:cxnLst/>
              <a:rect l="0" t="0" r="r" b="b"/>
              <a:pathLst>
                <a:path w="1342" h="990">
                  <a:moveTo>
                    <a:pt x="0" y="3"/>
                  </a:moveTo>
                  <a:lnTo>
                    <a:pt x="942" y="990"/>
                  </a:lnTo>
                  <a:lnTo>
                    <a:pt x="1342" y="990"/>
                  </a:lnTo>
                  <a:lnTo>
                    <a:pt x="156" y="27"/>
                  </a:lnTo>
                  <a:lnTo>
                    <a:pt x="0" y="0"/>
                  </a:lnTo>
                  <a:lnTo>
                    <a:pt x="0" y="3"/>
                  </a:lnTo>
                  <a:close/>
                </a:path>
              </a:pathLst>
            </a:custGeom>
            <a:solidFill>
              <a:schemeClr val="accent1">
                <a:lumMod val="75000"/>
              </a:schemeClr>
            </a:solidFill>
            <a:ln>
              <a:noFill/>
            </a:ln>
          </p:spPr>
        </p:sp>
        <p:sp>
          <p:nvSpPr>
            <p:cNvPr id="13" name="Freeform 11"/>
            <p:cNvSpPr/>
            <p:nvPr/>
          </p:nvSpPr>
          <p:spPr bwMode="auto">
            <a:xfrm>
              <a:off x="1320800" y="5238750"/>
              <a:ext cx="1695450" cy="1619250"/>
            </a:xfrm>
            <a:custGeom>
              <a:avLst/>
              <a:gdLst/>
              <a:ahLst/>
              <a:cxnLst/>
              <a:rect l="0" t="0" r="r" b="b"/>
              <a:pathLst>
                <a:path w="1068" h="1020">
                  <a:moveTo>
                    <a:pt x="1068" y="1020"/>
                  </a:moveTo>
                  <a:lnTo>
                    <a:pt x="184" y="60"/>
                  </a:lnTo>
                  <a:lnTo>
                    <a:pt x="154" y="27"/>
                  </a:lnTo>
                  <a:lnTo>
                    <a:pt x="157" y="27"/>
                  </a:lnTo>
                  <a:lnTo>
                    <a:pt x="157" y="24"/>
                  </a:lnTo>
                  <a:lnTo>
                    <a:pt x="154" y="24"/>
                  </a:lnTo>
                  <a:lnTo>
                    <a:pt x="0" y="0"/>
                  </a:lnTo>
                  <a:lnTo>
                    <a:pt x="0" y="0"/>
                  </a:lnTo>
                  <a:lnTo>
                    <a:pt x="774" y="1020"/>
                  </a:lnTo>
                  <a:lnTo>
                    <a:pt x="1068" y="1020"/>
                  </a:lnTo>
                  <a:close/>
                </a:path>
              </a:pathLst>
            </a:custGeom>
            <a:solidFill>
              <a:schemeClr val="tx1">
                <a:lumMod val="75000"/>
                <a:lumOff val="25000"/>
              </a:schemeClr>
            </a:solidFill>
            <a:ln>
              <a:noFill/>
            </a:ln>
          </p:spPr>
        </p:sp>
      </p:grpSp>
      <p:sp>
        <p:nvSpPr>
          <p:cNvPr id="2" name="Title Placeholder 1"/>
          <p:cNvSpPr>
            <a:spLocks noGrp="1"/>
          </p:cNvSpPr>
          <p:nvPr>
            <p:ph type="title"/>
          </p:nvPr>
        </p:nvSpPr>
        <p:spPr>
          <a:xfrm>
            <a:off x="1484313" y="685802"/>
            <a:ext cx="10018713" cy="1752599"/>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84311" y="2667001"/>
            <a:ext cx="10018713" cy="3124201"/>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9732656" y="5883277"/>
            <a:ext cx="1143000"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76AED668-37CE-4B3E-904D-20E62C0ECC8B}" type="datetimeFigureOut">
              <a:rPr lang="en-IN" smtClean="0"/>
              <a:t>29-10-2025</a:t>
            </a:fld>
            <a:endParaRPr lang="en-IN"/>
          </a:p>
        </p:txBody>
      </p:sp>
      <p:sp>
        <p:nvSpPr>
          <p:cNvPr id="5" name="Footer Placeholder 4"/>
          <p:cNvSpPr>
            <a:spLocks noGrp="1"/>
          </p:cNvSpPr>
          <p:nvPr>
            <p:ph type="ftr" sz="quarter" idx="3"/>
          </p:nvPr>
        </p:nvSpPr>
        <p:spPr>
          <a:xfrm>
            <a:off x="2572281" y="5883277"/>
            <a:ext cx="7084177"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IN"/>
          </a:p>
        </p:txBody>
      </p:sp>
      <p:sp>
        <p:nvSpPr>
          <p:cNvPr id="6" name="Slide Number Placeholder 5"/>
          <p:cNvSpPr>
            <a:spLocks noGrp="1"/>
          </p:cNvSpPr>
          <p:nvPr>
            <p:ph type="sldNum" sz="quarter" idx="4"/>
          </p:nvPr>
        </p:nvSpPr>
        <p:spPr>
          <a:xfrm>
            <a:off x="10951858" y="5883277"/>
            <a:ext cx="55116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079D756F-E99E-423B-AB27-967C005AB69D}" type="slidenum">
              <a:rPr lang="en-IN" smtClean="0"/>
              <a:t>‹#›</a:t>
            </a:fld>
            <a:endParaRPr lang="en-IN"/>
          </a:p>
        </p:txBody>
      </p:sp>
    </p:spTree>
    <p:extLst>
      <p:ext uri="{BB962C8B-B14F-4D97-AF65-F5344CB8AC3E}">
        <p14:creationId xmlns:p14="http://schemas.microsoft.com/office/powerpoint/2010/main" val="751754835"/>
      </p:ext>
    </p:extLst>
  </p:cSld>
  <p:clrMap bg1="lt1" tx1="dk1" bg2="lt2" tx2="dk2" accent1="accent1" accent2="accent2" accent3="accent3" accent4="accent4" accent5="accent5" accent6="accent6" hlink="hlink" folHlink="folHlink"/>
  <p:sldLayoutIdLst>
    <p:sldLayoutId id="2147486111" r:id="rId1"/>
    <p:sldLayoutId id="2147486112" r:id="rId2"/>
    <p:sldLayoutId id="2147486113" r:id="rId3"/>
    <p:sldLayoutId id="2147486114" r:id="rId4"/>
    <p:sldLayoutId id="2147486115" r:id="rId5"/>
    <p:sldLayoutId id="2147486116" r:id="rId6"/>
    <p:sldLayoutId id="2147486117" r:id="rId7"/>
    <p:sldLayoutId id="2147486118" r:id="rId8"/>
    <p:sldLayoutId id="2147486119" r:id="rId9"/>
    <p:sldLayoutId id="2147486120" r:id="rId10"/>
    <p:sldLayoutId id="2147486121" r:id="rId11"/>
    <p:sldLayoutId id="2147486122" r:id="rId12"/>
    <p:sldLayoutId id="2147486123" r:id="rId13"/>
    <p:sldLayoutId id="2147486124" r:id="rId14"/>
    <p:sldLayoutId id="2147486125" r:id="rId15"/>
    <p:sldLayoutId id="2147486126" r:id="rId16"/>
    <p:sldLayoutId id="2147486127" r:id="rId17"/>
  </p:sldLayoutIdLst>
  <mc:AlternateContent xmlns:mc="http://schemas.openxmlformats.org/markup-compatibility/2006" xmlns:p14="http://schemas.microsoft.com/office/powerpoint/2010/main">
    <mc:Choice Requires="p14">
      <p:transition spd="slow">
        <p14:flash/>
        <p:sndAc>
          <p:stSnd>
            <p:snd r:embed="rId19" name="chimes.wav"/>
          </p:stSnd>
        </p:sndAc>
      </p:transition>
    </mc:Choice>
    <mc:Fallback xmlns="">
      <p:transition spd="slow">
        <p:fade/>
        <p:sndAc>
          <p:stSnd>
            <p:snd r:embed="rId20" name="chimes.wav"/>
          </p:stSnd>
        </p:sndAc>
      </p:transition>
    </mc:Fallback>
  </mc:AlternateContent>
  <p:txStyles>
    <p:titleStyle>
      <a:lvl1pPr algn="ctr" defTabSz="457200" rtl="0" eaLnBrk="1" latinLnBrk="0" hangingPunct="1">
        <a:spcBef>
          <a:spcPct val="0"/>
        </a:spcBef>
        <a:buNone/>
        <a:defRPr sz="4000" kern="1200" cap="none">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accent1">
            <a:lumMod val="75000"/>
          </a:schemeClr>
        </a:buClr>
        <a:buSzPct val="145000"/>
        <a:buFont typeface="Arial"/>
        <a:buChar char="•"/>
        <a:defRPr sz="2400" kern="1200" cap="none">
          <a:solidFill>
            <a:schemeClr val="tx1"/>
          </a:solidFill>
          <a:effectLst/>
          <a:latin typeface="+mn-lt"/>
          <a:ea typeface="+mn-ea"/>
          <a:cs typeface="+mn-cs"/>
        </a:defRPr>
      </a:lvl1pPr>
      <a:lvl2pPr marL="742950" indent="-285750" algn="l" defTabSz="457200" rtl="0" eaLnBrk="1" latinLnBrk="0" hangingPunct="1">
        <a:spcBef>
          <a:spcPct val="20000"/>
        </a:spcBef>
        <a:spcAft>
          <a:spcPts val="600"/>
        </a:spcAft>
        <a:buClr>
          <a:schemeClr val="accent1">
            <a:lumMod val="75000"/>
          </a:schemeClr>
        </a:buClr>
        <a:buSzPct val="145000"/>
        <a:buFont typeface="Arial"/>
        <a:buChar char="•"/>
        <a:defRPr sz="2000" kern="1200" cap="none">
          <a:solidFill>
            <a:schemeClr val="tx1"/>
          </a:solidFill>
          <a:effectLst/>
          <a:latin typeface="+mn-lt"/>
          <a:ea typeface="+mn-ea"/>
          <a:cs typeface="+mn-cs"/>
        </a:defRPr>
      </a:lvl2pPr>
      <a:lvl3pPr marL="1200150" indent="-285750" algn="l" defTabSz="457200" rtl="0" eaLnBrk="1" latinLnBrk="0" hangingPunct="1">
        <a:spcBef>
          <a:spcPct val="20000"/>
        </a:spcBef>
        <a:spcAft>
          <a:spcPts val="600"/>
        </a:spcAft>
        <a:buClr>
          <a:schemeClr val="accent1">
            <a:lumMod val="75000"/>
          </a:schemeClr>
        </a:buClr>
        <a:buSzPct val="145000"/>
        <a:buFont typeface="Arial"/>
        <a:buChar char="•"/>
        <a:defRPr sz="1800" kern="1200" cap="none">
          <a:solidFill>
            <a:schemeClr val="tx1"/>
          </a:solidFill>
          <a:effectLst/>
          <a:latin typeface="+mn-lt"/>
          <a:ea typeface="+mn-ea"/>
          <a:cs typeface="+mn-cs"/>
        </a:defRPr>
      </a:lvl3pPr>
      <a:lvl4pPr marL="1543050" indent="-171450" algn="l" defTabSz="457200" rtl="0" eaLnBrk="1" latinLnBrk="0" hangingPunct="1">
        <a:spcBef>
          <a:spcPct val="20000"/>
        </a:spcBef>
        <a:spcAft>
          <a:spcPts val="600"/>
        </a:spcAft>
        <a:buClr>
          <a:schemeClr val="accent1">
            <a:lumMod val="75000"/>
          </a:schemeClr>
        </a:buClr>
        <a:buSzPct val="145000"/>
        <a:buFont typeface="Arial"/>
        <a:buChar char="•"/>
        <a:defRPr sz="1600" kern="1200" cap="none">
          <a:solidFill>
            <a:schemeClr val="tx1"/>
          </a:solidFill>
          <a:effectLst/>
          <a:latin typeface="+mn-lt"/>
          <a:ea typeface="+mn-ea"/>
          <a:cs typeface="+mn-cs"/>
        </a:defRPr>
      </a:lvl4pPr>
      <a:lvl5pPr marL="2000250" indent="-17145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audio" Target="../media/audio1.wav"/><Relationship Id="rId3" Type="http://schemas.openxmlformats.org/officeDocument/2006/relationships/image" Target="../media/image2.png"/><Relationship Id="rId2" Type="http://schemas.openxmlformats.org/officeDocument/2006/relationships/audio" Target="../media/audio1.wav"/><Relationship Id="rId1" Type="http://schemas.openxmlformats.org/officeDocument/2006/relationships/slideLayout" Target="../slideLayouts/slideLayout7.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audio" Target="../media/audio1.wav"/><Relationship Id="rId4" Type="http://schemas.openxmlformats.org/officeDocument/2006/relationships/image" Target="../media/image10.jpg"/></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 Id="rId9" Type="http://schemas.openxmlformats.org/officeDocument/2006/relationships/audio" Target="../media/audio1.wav"/></Relationships>
</file>

<file path=ppt/slides/_rels/slide13.xml.rels><?xml version="1.0" encoding="UTF-8" standalone="yes"?>
<Relationships xmlns="http://schemas.openxmlformats.org/package/2006/relationships"><Relationship Id="rId8" Type="http://schemas.openxmlformats.org/officeDocument/2006/relationships/audio" Target="../media/audio1.wav"/><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11.jpg"/><Relationship Id="rId7" Type="http://schemas.openxmlformats.org/officeDocument/2006/relationships/diagramColors" Target="../diagrams/colors6.xm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15.xml.rels><?xml version="1.0" encoding="UTF-8" standalone="yes"?>
<Relationships xmlns="http://schemas.openxmlformats.org/package/2006/relationships"><Relationship Id="rId8" Type="http://schemas.openxmlformats.org/officeDocument/2006/relationships/image" Target="../media/image13.png"/><Relationship Id="rId3" Type="http://schemas.openxmlformats.org/officeDocument/2006/relationships/audio" Target="../media/audio1.wav"/><Relationship Id="rId7" Type="http://schemas.microsoft.com/office/2007/relationships/hdphoto" Target="../media/hdphoto2.wdp"/><Relationship Id="rId2" Type="http://schemas.openxmlformats.org/officeDocument/2006/relationships/slideLayout" Target="../slideLayouts/slideLayout7.xml"/><Relationship Id="rId1" Type="http://schemas.openxmlformats.org/officeDocument/2006/relationships/tags" Target="../tags/tag3.xml"/><Relationship Id="rId6" Type="http://schemas.openxmlformats.org/officeDocument/2006/relationships/image" Target="../media/image12.png"/><Relationship Id="rId5" Type="http://schemas.microsoft.com/office/2007/relationships/hdphoto" Target="../media/hdphoto1.wdp"/><Relationship Id="rId10" Type="http://schemas.openxmlformats.org/officeDocument/2006/relationships/audio" Target="../media/audio1.wav"/><Relationship Id="rId4" Type="http://schemas.openxmlformats.org/officeDocument/2006/relationships/image" Target="../media/image2.png"/><Relationship Id="rId9" Type="http://schemas.microsoft.com/office/2007/relationships/hdphoto" Target="../media/hdphoto3.wdp"/></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1.xml"/><Relationship Id="rId5" Type="http://schemas.openxmlformats.org/officeDocument/2006/relationships/audio" Target="../media/audio1.wav"/><Relationship Id="rId4" Type="http://schemas.openxmlformats.org/officeDocument/2006/relationships/image" Target="../media/image3.jpg"/></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audio" Target="../media/audio1.wav"/><Relationship Id="rId2" Type="http://schemas.openxmlformats.org/officeDocument/2006/relationships/slideLayout" Target="../slideLayouts/slideLayout7.xml"/><Relationship Id="rId1" Type="http://schemas.openxmlformats.org/officeDocument/2006/relationships/tags" Target="../tags/tag2.xml"/><Relationship Id="rId6" Type="http://schemas.openxmlformats.org/officeDocument/2006/relationships/image" Target="../media/image3.jpg"/><Relationship Id="rId5" Type="http://schemas.openxmlformats.org/officeDocument/2006/relationships/image" Target="../media/image5.jpg"/><Relationship Id="rId4" Type="http://schemas.openxmlformats.org/officeDocument/2006/relationships/audio" Target="../media/audio1.wav"/></Relationships>
</file>

<file path=ppt/slides/_rels/slide7.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audio" Target="../media/audio1.wav"/></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2" name="Rectangle: Beveled 1">
            <a:extLst>
              <a:ext uri="{FF2B5EF4-FFF2-40B4-BE49-F238E27FC236}">
                <a16:creationId xmlns:a16="http://schemas.microsoft.com/office/drawing/2014/main" id="{DD8C2B1D-4677-1656-F070-5447BBE926C1}"/>
              </a:ext>
            </a:extLst>
          </p:cNvPr>
          <p:cNvSpPr/>
          <p:nvPr/>
        </p:nvSpPr>
        <p:spPr>
          <a:xfrm>
            <a:off x="3455048" y="3803747"/>
            <a:ext cx="7050932" cy="1196879"/>
          </a:xfrm>
          <a:prstGeom prst="beve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1" name="Rectangle 30">
            <a:extLst>
              <a:ext uri="{FF2B5EF4-FFF2-40B4-BE49-F238E27FC236}">
                <a16:creationId xmlns:a16="http://schemas.microsoft.com/office/drawing/2014/main" id="{944EEA4B-4DD2-CB76-186F-CD0971C68B21}"/>
              </a:ext>
            </a:extLst>
          </p:cNvPr>
          <p:cNvSpPr/>
          <p:nvPr/>
        </p:nvSpPr>
        <p:spPr>
          <a:xfrm>
            <a:off x="-85725" y="1276350"/>
            <a:ext cx="12277725" cy="238125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7" name="TextBox 16">
            <a:extLst>
              <a:ext uri="{FF2B5EF4-FFF2-40B4-BE49-F238E27FC236}">
                <a16:creationId xmlns:a16="http://schemas.microsoft.com/office/drawing/2014/main" id="{C264C42F-FB59-974A-4919-BF0D491E40DC}"/>
              </a:ext>
            </a:extLst>
          </p:cNvPr>
          <p:cNvSpPr txBox="1"/>
          <p:nvPr/>
        </p:nvSpPr>
        <p:spPr>
          <a:xfrm>
            <a:off x="47626" y="1619040"/>
            <a:ext cx="12201526" cy="2215991"/>
          </a:xfrm>
          <a:prstGeom prst="rect">
            <a:avLst/>
          </a:prstGeom>
          <a:noFill/>
        </p:spPr>
        <p:txBody>
          <a:bodyPr wrap="square" rtlCol="0">
            <a:spAutoFit/>
          </a:bodyPr>
          <a:lstStyle/>
          <a:p>
            <a:r>
              <a:rPr lang="en-US" sz="13800" b="1" dirty="0">
                <a:latin typeface="Forte" panose="03060902040502070203" pitchFamily="66" charset="0"/>
              </a:rPr>
              <a:t>WELCOME </a:t>
            </a:r>
            <a:endParaRPr lang="en-IN" sz="13800" b="1" dirty="0">
              <a:latin typeface="Forte" panose="03060902040502070203" pitchFamily="66" charset="0"/>
            </a:endParaRPr>
          </a:p>
        </p:txBody>
      </p:sp>
      <p:sp>
        <p:nvSpPr>
          <p:cNvPr id="18" name="TextBox 17">
            <a:extLst>
              <a:ext uri="{FF2B5EF4-FFF2-40B4-BE49-F238E27FC236}">
                <a16:creationId xmlns:a16="http://schemas.microsoft.com/office/drawing/2014/main" id="{81685C9B-0F23-B81C-AE90-77361605E935}"/>
              </a:ext>
            </a:extLst>
          </p:cNvPr>
          <p:cNvSpPr txBox="1"/>
          <p:nvPr/>
        </p:nvSpPr>
        <p:spPr>
          <a:xfrm>
            <a:off x="3532869" y="4127672"/>
            <a:ext cx="8610600" cy="646331"/>
          </a:xfrm>
          <a:prstGeom prst="rect">
            <a:avLst/>
          </a:prstGeom>
          <a:noFill/>
        </p:spPr>
        <p:txBody>
          <a:bodyPr wrap="square" rtlCol="0">
            <a:spAutoFit/>
          </a:bodyPr>
          <a:lstStyle/>
          <a:p>
            <a:r>
              <a:rPr lang="en-US" sz="3600" dirty="0">
                <a:latin typeface="Forte" panose="03060902040502070203" pitchFamily="66" charset="0"/>
              </a:rPr>
              <a:t>TO OUR GROUP PESENTATION</a:t>
            </a:r>
            <a:endParaRPr lang="en-IN" sz="3600" dirty="0">
              <a:latin typeface="Forte" panose="03060902040502070203" pitchFamily="66" charset="0"/>
            </a:endParaRPr>
          </a:p>
        </p:txBody>
      </p:sp>
      <p:cxnSp>
        <p:nvCxnSpPr>
          <p:cNvPr id="20" name="Straight Connector 19">
            <a:extLst>
              <a:ext uri="{FF2B5EF4-FFF2-40B4-BE49-F238E27FC236}">
                <a16:creationId xmlns:a16="http://schemas.microsoft.com/office/drawing/2014/main" id="{2F917E65-326B-886C-E130-34B69BD19D01}"/>
              </a:ext>
            </a:extLst>
          </p:cNvPr>
          <p:cNvCxnSpPr>
            <a:cxnSpLocks/>
          </p:cNvCxnSpPr>
          <p:nvPr/>
        </p:nvCxnSpPr>
        <p:spPr>
          <a:xfrm>
            <a:off x="12211050" y="986001"/>
            <a:ext cx="0" cy="2011680"/>
          </a:xfrm>
          <a:prstGeom prst="line">
            <a:avLst/>
          </a:prstGeom>
        </p:spPr>
        <p:style>
          <a:lnRef idx="1">
            <a:schemeClr val="accent1"/>
          </a:lnRef>
          <a:fillRef idx="0">
            <a:schemeClr val="accent1"/>
          </a:fillRef>
          <a:effectRef idx="0">
            <a:schemeClr val="accent1"/>
          </a:effectRef>
          <a:fontRef idx="minor">
            <a:schemeClr val="tx1"/>
          </a:fontRef>
        </p:style>
      </p:cxnSp>
      <p:pic>
        <p:nvPicPr>
          <p:cNvPr id="8" name="Picture 7">
            <a:extLst>
              <a:ext uri="{FF2B5EF4-FFF2-40B4-BE49-F238E27FC236}">
                <a16:creationId xmlns:a16="http://schemas.microsoft.com/office/drawing/2014/main" id="{614392E2-6716-2799-731E-04E11C0E0C1E}"/>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rot="21309283">
            <a:off x="-486268" y="3183603"/>
            <a:ext cx="4587690" cy="4381059"/>
          </a:xfrm>
          <a:prstGeom prst="rect">
            <a:avLst/>
          </a:prstGeom>
        </p:spPr>
      </p:pic>
      <p:pic>
        <p:nvPicPr>
          <p:cNvPr id="9" name="Picture 8">
            <a:extLst>
              <a:ext uri="{FF2B5EF4-FFF2-40B4-BE49-F238E27FC236}">
                <a16:creationId xmlns:a16="http://schemas.microsoft.com/office/drawing/2014/main" id="{5E4E1309-12F8-83EC-C502-B85511E69E19}"/>
              </a:ext>
            </a:extLst>
          </p:cNvPr>
          <p:cNvPicPr>
            <a:picLocks noChangeAspect="1"/>
          </p:cNvPicPr>
          <p:nvPr/>
        </p:nvPicPr>
        <p:blipFill>
          <a:blip r:embed="rId3">
            <a:extLst>
              <a:ext uri="{BEBA8EAE-BF5A-486C-A8C5-ECC9F3942E4B}">
                <a14:imgProps xmlns:a14="http://schemas.microsoft.com/office/drawing/2010/main">
                  <a14:imgLayer r:embed="rId4">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rot="9054505">
            <a:off x="8663040" y="-764465"/>
            <a:ext cx="3841522" cy="3841522"/>
          </a:xfrm>
          <a:prstGeom prst="rect">
            <a:avLst/>
          </a:prstGeom>
        </p:spPr>
      </p:pic>
      <p:sp>
        <p:nvSpPr>
          <p:cNvPr id="21" name="AutoShape 2" descr="3d Art Wallpapers Free Download 20px Hd ...">
            <a:extLst>
              <a:ext uri="{FF2B5EF4-FFF2-40B4-BE49-F238E27FC236}">
                <a16:creationId xmlns:a16="http://schemas.microsoft.com/office/drawing/2014/main" id="{2B7FB2A2-195F-E8C4-4A7A-4BDAAA5F40B5}"/>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spTree>
    <p:extLst>
      <p:ext uri="{BB962C8B-B14F-4D97-AF65-F5344CB8AC3E}">
        <p14:creationId xmlns:p14="http://schemas.microsoft.com/office/powerpoint/2010/main" val="32936946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194377">
        <p15:prstTrans prst="curtains"/>
        <p:sndAc>
          <p:stSnd>
            <p:snd r:embed="rId2" name="chimes.wav"/>
          </p:stSnd>
        </p:sndAc>
      </p:transition>
    </mc:Choice>
    <mc:Fallback xmlns="">
      <p:transition spd="slow" advTm="194377">
        <p:fade/>
        <p:sndAc>
          <p:stSnd>
            <p:snd r:embed="rId8"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7">
                                            <p:txEl>
                                              <p:pRg st="0" end="0"/>
                                            </p:txEl>
                                          </p:spTgt>
                                        </p:tgtEl>
                                        <p:attrNameLst>
                                          <p:attrName>style.visibility</p:attrName>
                                        </p:attrNameLst>
                                      </p:cBhvr>
                                      <p:to>
                                        <p:strVal val="visible"/>
                                      </p:to>
                                    </p:set>
                                    <p:animEffect transition="in" filter="wipe(down)">
                                      <p:cBhvr>
                                        <p:cTn id="7" dur="580">
                                          <p:stCondLst>
                                            <p:cond delay="0"/>
                                          </p:stCondLst>
                                        </p:cTn>
                                        <p:tgtEl>
                                          <p:spTgt spid="17">
                                            <p:txEl>
                                              <p:pRg st="0" end="0"/>
                                            </p:txEl>
                                          </p:spTgt>
                                        </p:tgtEl>
                                      </p:cBhvr>
                                    </p:animEffect>
                                    <p:anim calcmode="lin" valueType="num">
                                      <p:cBhvr>
                                        <p:cTn id="8" dur="1822" tmFilter="0,0; 0.14,0.36; 0.43,0.73; 0.71,0.91; 1.0,1.0">
                                          <p:stCondLst>
                                            <p:cond delay="0"/>
                                          </p:stCondLst>
                                        </p:cTn>
                                        <p:tgtEl>
                                          <p:spTgt spid="17">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7">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7">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7">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7">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17">
                                            <p:txEl>
                                              <p:pRg st="0" end="0"/>
                                            </p:txEl>
                                          </p:spTgt>
                                        </p:tgtEl>
                                      </p:cBhvr>
                                      <p:to x="100000" y="60000"/>
                                    </p:animScale>
                                    <p:animScale>
                                      <p:cBhvr>
                                        <p:cTn id="14" dur="166" decel="50000">
                                          <p:stCondLst>
                                            <p:cond delay="676"/>
                                          </p:stCondLst>
                                        </p:cTn>
                                        <p:tgtEl>
                                          <p:spTgt spid="17">
                                            <p:txEl>
                                              <p:pRg st="0" end="0"/>
                                            </p:txEl>
                                          </p:spTgt>
                                        </p:tgtEl>
                                      </p:cBhvr>
                                      <p:to x="100000" y="100000"/>
                                    </p:animScale>
                                    <p:animScale>
                                      <p:cBhvr>
                                        <p:cTn id="15" dur="26">
                                          <p:stCondLst>
                                            <p:cond delay="1312"/>
                                          </p:stCondLst>
                                        </p:cTn>
                                        <p:tgtEl>
                                          <p:spTgt spid="17">
                                            <p:txEl>
                                              <p:pRg st="0" end="0"/>
                                            </p:txEl>
                                          </p:spTgt>
                                        </p:tgtEl>
                                      </p:cBhvr>
                                      <p:to x="100000" y="80000"/>
                                    </p:animScale>
                                    <p:animScale>
                                      <p:cBhvr>
                                        <p:cTn id="16" dur="166" decel="50000">
                                          <p:stCondLst>
                                            <p:cond delay="1338"/>
                                          </p:stCondLst>
                                        </p:cTn>
                                        <p:tgtEl>
                                          <p:spTgt spid="17">
                                            <p:txEl>
                                              <p:pRg st="0" end="0"/>
                                            </p:txEl>
                                          </p:spTgt>
                                        </p:tgtEl>
                                      </p:cBhvr>
                                      <p:to x="100000" y="100000"/>
                                    </p:animScale>
                                    <p:animScale>
                                      <p:cBhvr>
                                        <p:cTn id="17" dur="26">
                                          <p:stCondLst>
                                            <p:cond delay="1642"/>
                                          </p:stCondLst>
                                        </p:cTn>
                                        <p:tgtEl>
                                          <p:spTgt spid="17">
                                            <p:txEl>
                                              <p:pRg st="0" end="0"/>
                                            </p:txEl>
                                          </p:spTgt>
                                        </p:tgtEl>
                                      </p:cBhvr>
                                      <p:to x="100000" y="90000"/>
                                    </p:animScale>
                                    <p:animScale>
                                      <p:cBhvr>
                                        <p:cTn id="18" dur="166" decel="50000">
                                          <p:stCondLst>
                                            <p:cond delay="1668"/>
                                          </p:stCondLst>
                                        </p:cTn>
                                        <p:tgtEl>
                                          <p:spTgt spid="17">
                                            <p:txEl>
                                              <p:pRg st="0" end="0"/>
                                            </p:txEl>
                                          </p:spTgt>
                                        </p:tgtEl>
                                      </p:cBhvr>
                                      <p:to x="100000" y="100000"/>
                                    </p:animScale>
                                    <p:animScale>
                                      <p:cBhvr>
                                        <p:cTn id="19" dur="26">
                                          <p:stCondLst>
                                            <p:cond delay="1808"/>
                                          </p:stCondLst>
                                        </p:cTn>
                                        <p:tgtEl>
                                          <p:spTgt spid="17">
                                            <p:txEl>
                                              <p:pRg st="0" end="0"/>
                                            </p:txEl>
                                          </p:spTgt>
                                        </p:tgtEl>
                                      </p:cBhvr>
                                      <p:to x="100000" y="95000"/>
                                    </p:animScale>
                                    <p:animScale>
                                      <p:cBhvr>
                                        <p:cTn id="20" dur="166" decel="50000">
                                          <p:stCondLst>
                                            <p:cond delay="1834"/>
                                          </p:stCondLst>
                                        </p:cTn>
                                        <p:tgtEl>
                                          <p:spTgt spid="17">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2" presetClass="entr" presetSubtype="0" fill="hold" grpId="0" nodeType="clickEffect">
                                  <p:stCondLst>
                                    <p:cond delay="0"/>
                                  </p:stCondLst>
                                  <p:childTnLst>
                                    <p:set>
                                      <p:cBhvr>
                                        <p:cTn id="24" dur="1" fill="hold">
                                          <p:stCondLst>
                                            <p:cond delay="0"/>
                                          </p:stCondLst>
                                        </p:cTn>
                                        <p:tgtEl>
                                          <p:spTgt spid="18"/>
                                        </p:tgtEl>
                                        <p:attrNameLst>
                                          <p:attrName>style.visibility</p:attrName>
                                        </p:attrNameLst>
                                      </p:cBhvr>
                                      <p:to>
                                        <p:strVal val="visible"/>
                                      </p:to>
                                    </p:set>
                                    <p:animEffect transition="in" filter="fade">
                                      <p:cBhvr>
                                        <p:cTn id="25" dur="1000"/>
                                        <p:tgtEl>
                                          <p:spTgt spid="18"/>
                                        </p:tgtEl>
                                      </p:cBhvr>
                                    </p:animEffect>
                                    <p:anim calcmode="lin" valueType="num">
                                      <p:cBhvr>
                                        <p:cTn id="26" dur="1000" fill="hold"/>
                                        <p:tgtEl>
                                          <p:spTgt spid="18"/>
                                        </p:tgtEl>
                                        <p:attrNameLst>
                                          <p:attrName>ppt_x</p:attrName>
                                        </p:attrNameLst>
                                      </p:cBhvr>
                                      <p:tavLst>
                                        <p:tav tm="0">
                                          <p:val>
                                            <p:strVal val="#ppt_x"/>
                                          </p:val>
                                        </p:tav>
                                        <p:tav tm="100000">
                                          <p:val>
                                            <p:strVal val="#ppt_x"/>
                                          </p:val>
                                        </p:tav>
                                      </p:tavLst>
                                    </p:anim>
                                    <p:anim calcmode="lin" valueType="num">
                                      <p:cBhvr>
                                        <p:cTn id="27"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32" presetClass="emph" presetSubtype="0" fill="hold" grpId="2" nodeType="clickEffect">
                                  <p:stCondLst>
                                    <p:cond delay="0"/>
                                  </p:stCondLst>
                                  <p:childTnLst>
                                    <p:animRot by="120000">
                                      <p:cBhvr>
                                        <p:cTn id="31" dur="100" fill="hold">
                                          <p:stCondLst>
                                            <p:cond delay="0"/>
                                          </p:stCondLst>
                                        </p:cTn>
                                        <p:tgtEl>
                                          <p:spTgt spid="18"/>
                                        </p:tgtEl>
                                        <p:attrNameLst>
                                          <p:attrName>r</p:attrName>
                                        </p:attrNameLst>
                                      </p:cBhvr>
                                    </p:animRot>
                                    <p:animRot by="-240000">
                                      <p:cBhvr>
                                        <p:cTn id="32" dur="200" fill="hold">
                                          <p:stCondLst>
                                            <p:cond delay="200"/>
                                          </p:stCondLst>
                                        </p:cTn>
                                        <p:tgtEl>
                                          <p:spTgt spid="18"/>
                                        </p:tgtEl>
                                        <p:attrNameLst>
                                          <p:attrName>r</p:attrName>
                                        </p:attrNameLst>
                                      </p:cBhvr>
                                    </p:animRot>
                                    <p:animRot by="240000">
                                      <p:cBhvr>
                                        <p:cTn id="33" dur="200" fill="hold">
                                          <p:stCondLst>
                                            <p:cond delay="400"/>
                                          </p:stCondLst>
                                        </p:cTn>
                                        <p:tgtEl>
                                          <p:spTgt spid="18"/>
                                        </p:tgtEl>
                                        <p:attrNameLst>
                                          <p:attrName>r</p:attrName>
                                        </p:attrNameLst>
                                      </p:cBhvr>
                                    </p:animRot>
                                    <p:animRot by="-240000">
                                      <p:cBhvr>
                                        <p:cTn id="34" dur="200" fill="hold">
                                          <p:stCondLst>
                                            <p:cond delay="600"/>
                                          </p:stCondLst>
                                        </p:cTn>
                                        <p:tgtEl>
                                          <p:spTgt spid="18"/>
                                        </p:tgtEl>
                                        <p:attrNameLst>
                                          <p:attrName>r</p:attrName>
                                        </p:attrNameLst>
                                      </p:cBhvr>
                                    </p:animRot>
                                    <p:animRot by="120000">
                                      <p:cBhvr>
                                        <p:cTn id="35" dur="200" fill="hold">
                                          <p:stCondLst>
                                            <p:cond delay="800"/>
                                          </p:stCondLst>
                                        </p:cTn>
                                        <p:tgtEl>
                                          <p:spTgt spid="1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8" grpId="2"/>
    </p:bld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0C32D2B-0383-5E89-9A72-7BB8ECFF189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78998" y="2562449"/>
            <a:ext cx="4299097" cy="2534363"/>
          </a:xfrm>
          <a:prstGeom prst="rect">
            <a:avLst/>
          </a:prstGeom>
          <a:solidFill>
            <a:srgbClr val="FFFFFF">
              <a:shade val="85000"/>
            </a:srgbClr>
          </a:solidFill>
          <a:ln w="190500" cap="sq">
            <a:solidFill>
              <a:schemeClr val="accent1">
                <a:lumMod val="50000"/>
              </a:schemeClr>
            </a:solidFill>
            <a:miter lim="800000"/>
          </a:ln>
          <a:effectLst>
            <a:outerShdw blurRad="65000" dist="50800" dir="12900000" kx="195000" ky="145000" algn="tl" rotWithShape="0">
              <a:srgbClr val="000000">
                <a:alpha val="30000"/>
              </a:srgbClr>
            </a:outerShdw>
            <a:reflection blurRad="6350" stA="50000" endA="300" endPos="55500" dist="50800" dir="5400000" sy="-100000" algn="bl" rotWithShape="0"/>
          </a:effectLst>
          <a:scene3d>
            <a:camera prst="orthographicFront">
              <a:rot lat="0" lon="0" rev="360000"/>
            </a:camera>
            <a:lightRig rig="twoPt" dir="t">
              <a:rot lat="0" lon="0" rev="7200000"/>
            </a:lightRig>
          </a:scene3d>
          <a:sp3d contourW="12700">
            <a:bevelT w="25400" h="19050"/>
            <a:contourClr>
              <a:srgbClr val="969696"/>
            </a:contourClr>
          </a:sp3d>
        </p:spPr>
      </p:pic>
      <p:pic>
        <p:nvPicPr>
          <p:cNvPr id="7" name="Picture 6">
            <a:extLst>
              <a:ext uri="{FF2B5EF4-FFF2-40B4-BE49-F238E27FC236}">
                <a16:creationId xmlns:a16="http://schemas.microsoft.com/office/drawing/2014/main" id="{32CA2A46-CF27-7F97-21C1-E9A022E4F26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83574" y="-175673"/>
            <a:ext cx="4490484" cy="273812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prst="relaxedInset"/>
            <a:contourClr>
              <a:srgbClr val="969696"/>
            </a:contourClr>
          </a:sp3d>
        </p:spPr>
      </p:pic>
      <p:sp>
        <p:nvSpPr>
          <p:cNvPr id="9" name="Arrow: Notched Right 8">
            <a:extLst>
              <a:ext uri="{FF2B5EF4-FFF2-40B4-BE49-F238E27FC236}">
                <a16:creationId xmlns:a16="http://schemas.microsoft.com/office/drawing/2014/main" id="{D4AC7808-8A7C-F5D8-6656-4472EB709AEA}"/>
              </a:ext>
            </a:extLst>
          </p:cNvPr>
          <p:cNvSpPr/>
          <p:nvPr/>
        </p:nvSpPr>
        <p:spPr>
          <a:xfrm>
            <a:off x="744279" y="879434"/>
            <a:ext cx="3838353" cy="1369011"/>
          </a:xfrm>
          <a:prstGeom prst="notched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TextBox 2">
            <a:extLst>
              <a:ext uri="{FF2B5EF4-FFF2-40B4-BE49-F238E27FC236}">
                <a16:creationId xmlns:a16="http://schemas.microsoft.com/office/drawing/2014/main" id="{2054293B-C894-F8D0-F6E3-E5103CDA4F4E}"/>
              </a:ext>
            </a:extLst>
          </p:cNvPr>
          <p:cNvSpPr txBox="1"/>
          <p:nvPr/>
        </p:nvSpPr>
        <p:spPr>
          <a:xfrm>
            <a:off x="287079" y="1284216"/>
            <a:ext cx="4490484" cy="707886"/>
          </a:xfrm>
          <a:prstGeom prst="rect">
            <a:avLst/>
          </a:prstGeom>
          <a:noFill/>
        </p:spPr>
        <p:txBody>
          <a:bodyPr wrap="square">
            <a:spAutoFit/>
          </a:bodyPr>
          <a:lstStyle/>
          <a:p>
            <a:pPr algn="ctr"/>
            <a:r>
              <a:rPr lang="en-IN" sz="4000" b="1" dirty="0" err="1"/>
              <a:t>सेबी</a:t>
            </a:r>
            <a:r>
              <a:rPr lang="en-IN" sz="4000" b="1" dirty="0"/>
              <a:t> </a:t>
            </a:r>
            <a:r>
              <a:rPr lang="en-IN" sz="4000" b="1" dirty="0" err="1"/>
              <a:t>के</a:t>
            </a:r>
            <a:r>
              <a:rPr lang="en-IN" sz="4000" b="1" dirty="0"/>
              <a:t> </a:t>
            </a:r>
            <a:r>
              <a:rPr lang="en-IN" sz="4000" b="1" dirty="0" err="1"/>
              <a:t>कार्य</a:t>
            </a:r>
            <a:endParaRPr lang="en-IN" sz="4000" b="1" dirty="0"/>
          </a:p>
        </p:txBody>
      </p:sp>
      <p:sp>
        <p:nvSpPr>
          <p:cNvPr id="10" name="TextBox 9">
            <a:extLst>
              <a:ext uri="{FF2B5EF4-FFF2-40B4-BE49-F238E27FC236}">
                <a16:creationId xmlns:a16="http://schemas.microsoft.com/office/drawing/2014/main" id="{943796AF-B3EE-33B7-49E3-1DC9EC1BA483}"/>
              </a:ext>
            </a:extLst>
          </p:cNvPr>
          <p:cNvSpPr txBox="1"/>
          <p:nvPr/>
        </p:nvSpPr>
        <p:spPr>
          <a:xfrm>
            <a:off x="435934" y="2562447"/>
            <a:ext cx="6081823" cy="4093428"/>
          </a:xfrm>
          <a:prstGeom prst="rect">
            <a:avLst/>
          </a:prstGeom>
          <a:noFill/>
        </p:spPr>
        <p:txBody>
          <a:bodyPr wrap="square" rtlCol="0">
            <a:spAutoFit/>
          </a:bodyPr>
          <a:lstStyle/>
          <a:p>
            <a:pPr marL="457200" indent="-457200">
              <a:buFont typeface="Wingdings" panose="05000000000000000000" pitchFamily="2" charset="2"/>
              <a:buChar char="q"/>
            </a:pPr>
            <a:r>
              <a:rPr lang="hi-IN" sz="2000" dirty="0"/>
              <a:t>सेबी निवेशक संरक्षण, बाजार विनियमन और प्रतिभूति बाजार के विकास जैसे अपने व्यापक उद्देश्यों को प्राप्त करने के लिए अनेक कार्य करता है। प्रमुख कार्यों में शामिल हैं:</a:t>
            </a:r>
          </a:p>
          <a:p>
            <a:pPr marL="457200" indent="-457200">
              <a:buFont typeface="Wingdings" panose="05000000000000000000" pitchFamily="2" charset="2"/>
              <a:buChar char="q"/>
            </a:pPr>
            <a:endParaRPr lang="hi-IN" sz="2000" dirty="0"/>
          </a:p>
          <a:p>
            <a:pPr marL="457200" indent="-457200">
              <a:buFont typeface="Wingdings" panose="05000000000000000000" pitchFamily="2" charset="2"/>
              <a:buChar char="q"/>
            </a:pPr>
            <a:r>
              <a:rPr lang="hi-IN" sz="2000" dirty="0"/>
              <a:t>भारतीय निवेशकों के हितों की रक्षा करना तथा उन्हें प्रतिभूति बाजारों और उनके मध्यस्थों के बारे में शिक्षित करना।</a:t>
            </a:r>
          </a:p>
          <a:p>
            <a:pPr marL="457200" indent="-457200">
              <a:buFont typeface="Wingdings" panose="05000000000000000000" pitchFamily="2" charset="2"/>
              <a:buChar char="q"/>
            </a:pPr>
            <a:r>
              <a:rPr lang="hi-IN" sz="2000" dirty="0"/>
              <a:t>प्रतिभूति बाजार के विकास और निर्बाध कार्यप्रणाली को सुविधाजनक बनाना।</a:t>
            </a:r>
          </a:p>
          <a:p>
            <a:pPr marL="457200" indent="-457200">
              <a:buFont typeface="Wingdings" panose="05000000000000000000" pitchFamily="2" charset="2"/>
              <a:buChar char="q"/>
            </a:pPr>
            <a:r>
              <a:rPr lang="hi-IN" sz="2000" dirty="0"/>
              <a:t>प्रतिभूति बाजार के भीतर व्यावसायिक परिचालनों को विनियमित करना।</a:t>
            </a:r>
          </a:p>
          <a:p>
            <a:pPr marL="457200" indent="-457200">
              <a:buFont typeface="Wingdings" panose="05000000000000000000" pitchFamily="2" charset="2"/>
              <a:buChar char="q"/>
            </a:pPr>
            <a:endParaRPr lang="en-IN" sz="2000" dirty="0"/>
          </a:p>
        </p:txBody>
      </p:sp>
    </p:spTree>
    <p:extLst>
      <p:ext uri="{BB962C8B-B14F-4D97-AF65-F5344CB8AC3E}">
        <p14:creationId xmlns:p14="http://schemas.microsoft.com/office/powerpoint/2010/main" val="91280249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advTm="194377">
        <p15:prstTrans prst="curtains"/>
        <p:sndAc>
          <p:stSnd>
            <p:snd r:embed="rId2" name="chimes.wav"/>
          </p:stSnd>
        </p:sndAc>
      </p:transition>
    </mc:Choice>
    <mc:Fallback xmlns="">
      <p:transition spd="slow" advTm="194377">
        <p:fade/>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heel(1)">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ircle(in)">
                                      <p:cBhvr>
                                        <p:cTn id="12" dur="20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wipe(down)">
                                      <p:cBhvr>
                                        <p:cTn id="17" dur="580">
                                          <p:stCondLst>
                                            <p:cond delay="0"/>
                                          </p:stCondLst>
                                        </p:cTn>
                                        <p:tgtEl>
                                          <p:spTgt spid="10"/>
                                        </p:tgtEl>
                                      </p:cBhvr>
                                    </p:animEffect>
                                    <p:anim calcmode="lin" valueType="num">
                                      <p:cBhvr>
                                        <p:cTn id="18"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3" dur="26">
                                          <p:stCondLst>
                                            <p:cond delay="650"/>
                                          </p:stCondLst>
                                        </p:cTn>
                                        <p:tgtEl>
                                          <p:spTgt spid="10"/>
                                        </p:tgtEl>
                                      </p:cBhvr>
                                      <p:to x="100000" y="60000"/>
                                    </p:animScale>
                                    <p:animScale>
                                      <p:cBhvr>
                                        <p:cTn id="24" dur="166" decel="50000">
                                          <p:stCondLst>
                                            <p:cond delay="676"/>
                                          </p:stCondLst>
                                        </p:cTn>
                                        <p:tgtEl>
                                          <p:spTgt spid="10"/>
                                        </p:tgtEl>
                                      </p:cBhvr>
                                      <p:to x="100000" y="100000"/>
                                    </p:animScale>
                                    <p:animScale>
                                      <p:cBhvr>
                                        <p:cTn id="25" dur="26">
                                          <p:stCondLst>
                                            <p:cond delay="1312"/>
                                          </p:stCondLst>
                                        </p:cTn>
                                        <p:tgtEl>
                                          <p:spTgt spid="10"/>
                                        </p:tgtEl>
                                      </p:cBhvr>
                                      <p:to x="100000" y="80000"/>
                                    </p:animScale>
                                    <p:animScale>
                                      <p:cBhvr>
                                        <p:cTn id="26" dur="166" decel="50000">
                                          <p:stCondLst>
                                            <p:cond delay="1338"/>
                                          </p:stCondLst>
                                        </p:cTn>
                                        <p:tgtEl>
                                          <p:spTgt spid="10"/>
                                        </p:tgtEl>
                                      </p:cBhvr>
                                      <p:to x="100000" y="100000"/>
                                    </p:animScale>
                                    <p:animScale>
                                      <p:cBhvr>
                                        <p:cTn id="27" dur="26">
                                          <p:stCondLst>
                                            <p:cond delay="1642"/>
                                          </p:stCondLst>
                                        </p:cTn>
                                        <p:tgtEl>
                                          <p:spTgt spid="10"/>
                                        </p:tgtEl>
                                      </p:cBhvr>
                                      <p:to x="100000" y="90000"/>
                                    </p:animScale>
                                    <p:animScale>
                                      <p:cBhvr>
                                        <p:cTn id="28" dur="166" decel="50000">
                                          <p:stCondLst>
                                            <p:cond delay="1668"/>
                                          </p:stCondLst>
                                        </p:cTn>
                                        <p:tgtEl>
                                          <p:spTgt spid="10"/>
                                        </p:tgtEl>
                                      </p:cBhvr>
                                      <p:to x="100000" y="100000"/>
                                    </p:animScale>
                                    <p:animScale>
                                      <p:cBhvr>
                                        <p:cTn id="29" dur="26">
                                          <p:stCondLst>
                                            <p:cond delay="1808"/>
                                          </p:stCondLst>
                                        </p:cTn>
                                        <p:tgtEl>
                                          <p:spTgt spid="10"/>
                                        </p:tgtEl>
                                      </p:cBhvr>
                                      <p:to x="100000" y="95000"/>
                                    </p:animScale>
                                    <p:animScale>
                                      <p:cBhvr>
                                        <p:cTn id="30" dur="166" decel="50000">
                                          <p:stCondLst>
                                            <p:cond delay="1834"/>
                                          </p:stCondLst>
                                        </p:cTn>
                                        <p:tgtEl>
                                          <p:spTgt spid="10"/>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26" presetClass="emph" presetSubtype="0" fill="hold" nodeType="clickEffect">
                                  <p:stCondLst>
                                    <p:cond delay="0"/>
                                  </p:stCondLst>
                                  <p:childTnLst>
                                    <p:animEffect transition="out" filter="fade">
                                      <p:cBhvr>
                                        <p:cTn id="34" dur="500" tmFilter="0, 0; .2, .5; .8, .5; 1, 0"/>
                                        <p:tgtEl>
                                          <p:spTgt spid="7"/>
                                        </p:tgtEl>
                                      </p:cBhvr>
                                    </p:animEffect>
                                    <p:animScale>
                                      <p:cBhvr>
                                        <p:cTn id="35" dur="250" autoRev="1" fill="hold"/>
                                        <p:tgtEl>
                                          <p:spTgt spid="7"/>
                                        </p:tgtEl>
                                      </p:cBhvr>
                                      <p:by x="105000" y="105000"/>
                                    </p:animScale>
                                  </p:childTnLst>
                                </p:cTn>
                              </p:par>
                              <p:par>
                                <p:cTn id="36" presetID="26" presetClass="emph" presetSubtype="0" fill="hold" nodeType="withEffect">
                                  <p:stCondLst>
                                    <p:cond delay="0"/>
                                  </p:stCondLst>
                                  <p:childTnLst>
                                    <p:animEffect transition="out" filter="fade">
                                      <p:cBhvr>
                                        <p:cTn id="37" dur="500" tmFilter="0, 0; .2, .5; .8, .5; 1, 0"/>
                                        <p:tgtEl>
                                          <p:spTgt spid="5"/>
                                        </p:tgtEl>
                                      </p:cBhvr>
                                    </p:animEffect>
                                    <p:animScale>
                                      <p:cBhvr>
                                        <p:cTn id="38" dur="250" autoRev="1" fill="hold"/>
                                        <p:tgtEl>
                                          <p:spTgt spid="5"/>
                                        </p:tgtEl>
                                      </p:cBhvr>
                                      <p:by x="105000" y="105000"/>
                                    </p:animScale>
                                  </p:childTnLst>
                                </p:cTn>
                              </p:par>
                            </p:childTnLst>
                          </p:cTn>
                        </p:par>
                      </p:childTnLst>
                    </p:cTn>
                  </p:par>
                  <p:par>
                    <p:cTn id="39" fill="hold">
                      <p:stCondLst>
                        <p:cond delay="indefinite"/>
                      </p:stCondLst>
                      <p:childTnLst>
                        <p:par>
                          <p:cTn id="40" fill="hold">
                            <p:stCondLst>
                              <p:cond delay="0"/>
                            </p:stCondLst>
                            <p:childTnLst>
                              <p:par>
                                <p:cTn id="41" presetID="32" presetClass="emph" presetSubtype="0" fill="hold" nodeType="clickEffect">
                                  <p:stCondLst>
                                    <p:cond delay="0"/>
                                  </p:stCondLst>
                                  <p:childTnLst>
                                    <p:animRot by="120000">
                                      <p:cBhvr>
                                        <p:cTn id="42" dur="100" fill="hold">
                                          <p:stCondLst>
                                            <p:cond delay="0"/>
                                          </p:stCondLst>
                                        </p:cTn>
                                        <p:tgtEl>
                                          <p:spTgt spid="7"/>
                                        </p:tgtEl>
                                        <p:attrNameLst>
                                          <p:attrName>r</p:attrName>
                                        </p:attrNameLst>
                                      </p:cBhvr>
                                    </p:animRot>
                                    <p:animRot by="-240000">
                                      <p:cBhvr>
                                        <p:cTn id="43" dur="200" fill="hold">
                                          <p:stCondLst>
                                            <p:cond delay="200"/>
                                          </p:stCondLst>
                                        </p:cTn>
                                        <p:tgtEl>
                                          <p:spTgt spid="7"/>
                                        </p:tgtEl>
                                        <p:attrNameLst>
                                          <p:attrName>r</p:attrName>
                                        </p:attrNameLst>
                                      </p:cBhvr>
                                    </p:animRot>
                                    <p:animRot by="240000">
                                      <p:cBhvr>
                                        <p:cTn id="44" dur="200" fill="hold">
                                          <p:stCondLst>
                                            <p:cond delay="400"/>
                                          </p:stCondLst>
                                        </p:cTn>
                                        <p:tgtEl>
                                          <p:spTgt spid="7"/>
                                        </p:tgtEl>
                                        <p:attrNameLst>
                                          <p:attrName>r</p:attrName>
                                        </p:attrNameLst>
                                      </p:cBhvr>
                                    </p:animRot>
                                    <p:animRot by="-240000">
                                      <p:cBhvr>
                                        <p:cTn id="45" dur="200" fill="hold">
                                          <p:stCondLst>
                                            <p:cond delay="600"/>
                                          </p:stCondLst>
                                        </p:cTn>
                                        <p:tgtEl>
                                          <p:spTgt spid="7"/>
                                        </p:tgtEl>
                                        <p:attrNameLst>
                                          <p:attrName>r</p:attrName>
                                        </p:attrNameLst>
                                      </p:cBhvr>
                                    </p:animRot>
                                    <p:animRot by="120000">
                                      <p:cBhvr>
                                        <p:cTn id="46" dur="200" fill="hold">
                                          <p:stCondLst>
                                            <p:cond delay="800"/>
                                          </p:stCondLst>
                                        </p:cTn>
                                        <p:tgtEl>
                                          <p:spTgt spid="7"/>
                                        </p:tgtEl>
                                        <p:attrNameLst>
                                          <p:attrName>r</p:attrName>
                                        </p:attrNameLst>
                                      </p:cBhvr>
                                    </p:animRot>
                                  </p:childTnLst>
                                </p:cTn>
                              </p:par>
                              <p:par>
                                <p:cTn id="47" presetID="32" presetClass="emph" presetSubtype="0" fill="hold" nodeType="withEffect">
                                  <p:stCondLst>
                                    <p:cond delay="0"/>
                                  </p:stCondLst>
                                  <p:childTnLst>
                                    <p:animRot by="120000">
                                      <p:cBhvr>
                                        <p:cTn id="48" dur="100" fill="hold">
                                          <p:stCondLst>
                                            <p:cond delay="0"/>
                                          </p:stCondLst>
                                        </p:cTn>
                                        <p:tgtEl>
                                          <p:spTgt spid="5"/>
                                        </p:tgtEl>
                                        <p:attrNameLst>
                                          <p:attrName>r</p:attrName>
                                        </p:attrNameLst>
                                      </p:cBhvr>
                                    </p:animRot>
                                    <p:animRot by="-240000">
                                      <p:cBhvr>
                                        <p:cTn id="49" dur="200" fill="hold">
                                          <p:stCondLst>
                                            <p:cond delay="200"/>
                                          </p:stCondLst>
                                        </p:cTn>
                                        <p:tgtEl>
                                          <p:spTgt spid="5"/>
                                        </p:tgtEl>
                                        <p:attrNameLst>
                                          <p:attrName>r</p:attrName>
                                        </p:attrNameLst>
                                      </p:cBhvr>
                                    </p:animRot>
                                    <p:animRot by="240000">
                                      <p:cBhvr>
                                        <p:cTn id="50" dur="200" fill="hold">
                                          <p:stCondLst>
                                            <p:cond delay="400"/>
                                          </p:stCondLst>
                                        </p:cTn>
                                        <p:tgtEl>
                                          <p:spTgt spid="5"/>
                                        </p:tgtEl>
                                        <p:attrNameLst>
                                          <p:attrName>r</p:attrName>
                                        </p:attrNameLst>
                                      </p:cBhvr>
                                    </p:animRot>
                                    <p:animRot by="-240000">
                                      <p:cBhvr>
                                        <p:cTn id="51" dur="200" fill="hold">
                                          <p:stCondLst>
                                            <p:cond delay="600"/>
                                          </p:stCondLst>
                                        </p:cTn>
                                        <p:tgtEl>
                                          <p:spTgt spid="5"/>
                                        </p:tgtEl>
                                        <p:attrNameLst>
                                          <p:attrName>r</p:attrName>
                                        </p:attrNameLst>
                                      </p:cBhvr>
                                    </p:animRot>
                                    <p:animRot by="120000">
                                      <p:cBhvr>
                                        <p:cTn id="52" dur="200" fill="hold">
                                          <p:stCondLst>
                                            <p:cond delay="800"/>
                                          </p:stCondLst>
                                        </p:cTn>
                                        <p:tgtEl>
                                          <p:spTgt spid="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3" grpId="0"/>
      <p:bldP spid="10"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6" name="Parallelogram 5">
            <a:extLst>
              <a:ext uri="{FF2B5EF4-FFF2-40B4-BE49-F238E27FC236}">
                <a16:creationId xmlns:a16="http://schemas.microsoft.com/office/drawing/2014/main" id="{F07F9149-7B6E-26E9-9C8D-47731173A4F0}"/>
              </a:ext>
            </a:extLst>
          </p:cNvPr>
          <p:cNvSpPr/>
          <p:nvPr/>
        </p:nvSpPr>
        <p:spPr>
          <a:xfrm>
            <a:off x="749029" y="228761"/>
            <a:ext cx="8813260" cy="753734"/>
          </a:xfrm>
          <a:prstGeom prst="parallelogram">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2" name="Diagram 1">
            <a:extLst>
              <a:ext uri="{FF2B5EF4-FFF2-40B4-BE49-F238E27FC236}">
                <a16:creationId xmlns:a16="http://schemas.microsoft.com/office/drawing/2014/main" id="{B2BF8970-7399-8081-F405-17291C634161}"/>
              </a:ext>
            </a:extLst>
          </p:cNvPr>
          <p:cNvGraphicFramePr/>
          <p:nvPr>
            <p:extLst>
              <p:ext uri="{D42A27DB-BD31-4B8C-83A1-F6EECF244321}">
                <p14:modId xmlns:p14="http://schemas.microsoft.com/office/powerpoint/2010/main" val="1643503696"/>
              </p:ext>
            </p:extLst>
          </p:nvPr>
        </p:nvGraphicFramePr>
        <p:xfrm>
          <a:off x="2032000" y="1132456"/>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TextBox 3">
            <a:extLst>
              <a:ext uri="{FF2B5EF4-FFF2-40B4-BE49-F238E27FC236}">
                <a16:creationId xmlns:a16="http://schemas.microsoft.com/office/drawing/2014/main" id="{11544386-B50A-ADBB-2145-52B242072683}"/>
              </a:ext>
            </a:extLst>
          </p:cNvPr>
          <p:cNvSpPr txBox="1"/>
          <p:nvPr/>
        </p:nvSpPr>
        <p:spPr>
          <a:xfrm>
            <a:off x="1138136" y="228760"/>
            <a:ext cx="8424153" cy="646331"/>
          </a:xfrm>
          <a:prstGeom prst="rect">
            <a:avLst/>
          </a:prstGeom>
          <a:noFill/>
        </p:spPr>
        <p:txBody>
          <a:bodyPr wrap="square">
            <a:spAutoFit/>
          </a:bodyPr>
          <a:lstStyle/>
          <a:p>
            <a:r>
              <a:rPr lang="en-IN" sz="3600" b="1" dirty="0" err="1">
                <a:solidFill>
                  <a:schemeClr val="tx1">
                    <a:lumMod val="85000"/>
                    <a:lumOff val="15000"/>
                  </a:schemeClr>
                </a:solidFill>
                <a:latin typeface="Forte" panose="03060902040502070203" pitchFamily="66" charset="0"/>
              </a:rPr>
              <a:t>सेबी</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द्वारा</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नियंत्रित</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की</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जाने</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वाली</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मुख्य</a:t>
            </a:r>
            <a:r>
              <a:rPr lang="en-IN" sz="3600" b="1" dirty="0">
                <a:solidFill>
                  <a:schemeClr val="tx1">
                    <a:lumMod val="85000"/>
                    <a:lumOff val="15000"/>
                  </a:schemeClr>
                </a:solidFill>
                <a:latin typeface="Forte" panose="03060902040502070203" pitchFamily="66" charset="0"/>
              </a:rPr>
              <a:t> </a:t>
            </a:r>
            <a:r>
              <a:rPr lang="en-IN" sz="3600" b="1" dirty="0" err="1">
                <a:solidFill>
                  <a:schemeClr val="tx1">
                    <a:lumMod val="85000"/>
                    <a:lumOff val="15000"/>
                  </a:schemeClr>
                </a:solidFill>
                <a:latin typeface="Forte" panose="03060902040502070203" pitchFamily="66" charset="0"/>
              </a:rPr>
              <a:t>चीज़ें</a:t>
            </a:r>
            <a:endParaRPr lang="en-IN" sz="3600" b="1" dirty="0">
              <a:solidFill>
                <a:schemeClr val="tx1">
                  <a:lumMod val="85000"/>
                  <a:lumOff val="15000"/>
                </a:schemeClr>
              </a:solidFill>
              <a:latin typeface="Forte" panose="03060902040502070203" pitchFamily="66" charset="0"/>
            </a:endParaRPr>
          </a:p>
        </p:txBody>
      </p:sp>
    </p:spTree>
    <p:extLst>
      <p:ext uri="{BB962C8B-B14F-4D97-AF65-F5344CB8AC3E}">
        <p14:creationId xmlns:p14="http://schemas.microsoft.com/office/powerpoint/2010/main" val="3158941069"/>
      </p:ext>
    </p:extLst>
  </p:cSld>
  <p:clrMapOvr>
    <a:masterClrMapping/>
  </p:clrMapOvr>
  <p:transition spd="slow" advTm="194377">
    <p:randomBar dir="vert"/>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grpId="0" nodeType="clickEffect">
                                  <p:stCondLst>
                                    <p:cond delay="0"/>
                                  </p:stCondLst>
                                  <p:childTnLst>
                                    <p:animEffect transition="out" filter="fade">
                                      <p:cBhvr>
                                        <p:cTn id="13" dur="500" tmFilter="0, 0; .2, .5; .8, .5; 1, 0"/>
                                        <p:tgtEl>
                                          <p:spTgt spid="4"/>
                                        </p:tgtEl>
                                      </p:cBhvr>
                                    </p:animEffect>
                                    <p:animScale>
                                      <p:cBhvr>
                                        <p:cTn id="14" dur="250" autoRev="1" fill="hold"/>
                                        <p:tgtEl>
                                          <p:spTgt spid="4"/>
                                        </p:tgtEl>
                                      </p:cBhvr>
                                      <p:by x="105000" y="105000"/>
                                    </p:animScale>
                                  </p:childTnLst>
                                </p:cTn>
                              </p:par>
                            </p:childTnLst>
                          </p:cTn>
                        </p:par>
                      </p:childTnLst>
                    </p:cTn>
                  </p:par>
                  <p:par>
                    <p:cTn id="15" fill="hold">
                      <p:stCondLst>
                        <p:cond delay="indefinite"/>
                      </p:stCondLst>
                      <p:childTnLst>
                        <p:par>
                          <p:cTn id="16" fill="hold">
                            <p:stCondLst>
                              <p:cond delay="0"/>
                            </p:stCondLst>
                            <p:childTnLst>
                              <p:par>
                                <p:cTn id="17" presetID="27" presetClass="emph" presetSubtype="0" fill="remove" grpId="0" nodeType="clickEffect">
                                  <p:stCondLst>
                                    <p:cond delay="0"/>
                                  </p:stCondLst>
                                  <p:childTnLst>
                                    <p:animClr clrSpc="rgb" dir="cw">
                                      <p:cBhvr override="childStyle">
                                        <p:cTn id="18" dur="250" autoRev="1" fill="remove"/>
                                        <p:tgtEl>
                                          <p:spTgt spid="2"/>
                                        </p:tgtEl>
                                        <p:attrNameLst>
                                          <p:attrName>style.color</p:attrName>
                                        </p:attrNameLst>
                                      </p:cBhvr>
                                      <p:to>
                                        <a:schemeClr val="bg1"/>
                                      </p:to>
                                    </p:animClr>
                                    <p:animClr clrSpc="rgb" dir="cw">
                                      <p:cBhvr>
                                        <p:cTn id="19" dur="250" autoRev="1" fill="remove"/>
                                        <p:tgtEl>
                                          <p:spTgt spid="2"/>
                                        </p:tgtEl>
                                        <p:attrNameLst>
                                          <p:attrName>fillcolor</p:attrName>
                                        </p:attrNameLst>
                                      </p:cBhvr>
                                      <p:to>
                                        <a:schemeClr val="bg1"/>
                                      </p:to>
                                    </p:animClr>
                                    <p:set>
                                      <p:cBhvr>
                                        <p:cTn id="20" dur="250" autoRev="1" fill="remove"/>
                                        <p:tgtEl>
                                          <p:spTgt spid="2"/>
                                        </p:tgtEl>
                                        <p:attrNameLst>
                                          <p:attrName>fill.type</p:attrName>
                                        </p:attrNameLst>
                                      </p:cBhvr>
                                      <p:to>
                                        <p:strVal val="solid"/>
                                      </p:to>
                                    </p:set>
                                    <p:set>
                                      <p:cBhvr>
                                        <p:cTn id="21" dur="250" autoRev="1" fill="remove"/>
                                        <p:tgtEl>
                                          <p:spTgt spid="2"/>
                                        </p:tgtEl>
                                        <p:attrNameLst>
                                          <p:attrName>fill.on</p:attrName>
                                        </p:attrNameLst>
                                      </p:cBhvr>
                                      <p:to>
                                        <p:strVal val="true"/>
                                      </p:to>
                                    </p:set>
                                  </p:childTnLst>
                                </p:cTn>
                              </p:par>
                            </p:childTnLst>
                          </p:cTn>
                        </p:par>
                      </p:childTnLst>
                    </p:cTn>
                  </p:par>
                  <p:par>
                    <p:cTn id="22" fill="hold">
                      <p:stCondLst>
                        <p:cond delay="indefinite"/>
                      </p:stCondLst>
                      <p:childTnLst>
                        <p:par>
                          <p:cTn id="23" fill="hold">
                            <p:stCondLst>
                              <p:cond delay="0"/>
                            </p:stCondLst>
                            <p:childTnLst>
                              <p:par>
                                <p:cTn id="24" presetID="26" presetClass="entr" presetSubtype="0" fill="hold" grpId="2" nodeType="clickEffect">
                                  <p:stCondLst>
                                    <p:cond delay="0"/>
                                  </p:stCondLst>
                                  <p:childTnLst>
                                    <p:set>
                                      <p:cBhvr>
                                        <p:cTn id="25" dur="1" fill="hold">
                                          <p:stCondLst>
                                            <p:cond delay="0"/>
                                          </p:stCondLst>
                                        </p:cTn>
                                        <p:tgtEl>
                                          <p:spTgt spid="2"/>
                                        </p:tgtEl>
                                        <p:attrNameLst>
                                          <p:attrName>style.visibility</p:attrName>
                                        </p:attrNameLst>
                                      </p:cBhvr>
                                      <p:to>
                                        <p:strVal val="visible"/>
                                      </p:to>
                                    </p:set>
                                    <p:animEffect transition="in" filter="wipe(down)">
                                      <p:cBhvr>
                                        <p:cTn id="26" dur="580">
                                          <p:stCondLst>
                                            <p:cond delay="0"/>
                                          </p:stCondLst>
                                        </p:cTn>
                                        <p:tgtEl>
                                          <p:spTgt spid="2"/>
                                        </p:tgtEl>
                                      </p:cBhvr>
                                    </p:animEffect>
                                    <p:anim calcmode="lin" valueType="num">
                                      <p:cBhvr>
                                        <p:cTn id="27"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28"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29"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0"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1"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2" dur="26">
                                          <p:stCondLst>
                                            <p:cond delay="650"/>
                                          </p:stCondLst>
                                        </p:cTn>
                                        <p:tgtEl>
                                          <p:spTgt spid="2"/>
                                        </p:tgtEl>
                                      </p:cBhvr>
                                      <p:to x="100000" y="60000"/>
                                    </p:animScale>
                                    <p:animScale>
                                      <p:cBhvr>
                                        <p:cTn id="33" dur="166" decel="50000">
                                          <p:stCondLst>
                                            <p:cond delay="676"/>
                                          </p:stCondLst>
                                        </p:cTn>
                                        <p:tgtEl>
                                          <p:spTgt spid="2"/>
                                        </p:tgtEl>
                                      </p:cBhvr>
                                      <p:to x="100000" y="100000"/>
                                    </p:animScale>
                                    <p:animScale>
                                      <p:cBhvr>
                                        <p:cTn id="34" dur="26">
                                          <p:stCondLst>
                                            <p:cond delay="1312"/>
                                          </p:stCondLst>
                                        </p:cTn>
                                        <p:tgtEl>
                                          <p:spTgt spid="2"/>
                                        </p:tgtEl>
                                      </p:cBhvr>
                                      <p:to x="100000" y="80000"/>
                                    </p:animScale>
                                    <p:animScale>
                                      <p:cBhvr>
                                        <p:cTn id="35" dur="166" decel="50000">
                                          <p:stCondLst>
                                            <p:cond delay="1338"/>
                                          </p:stCondLst>
                                        </p:cTn>
                                        <p:tgtEl>
                                          <p:spTgt spid="2"/>
                                        </p:tgtEl>
                                      </p:cBhvr>
                                      <p:to x="100000" y="100000"/>
                                    </p:animScale>
                                    <p:animScale>
                                      <p:cBhvr>
                                        <p:cTn id="36" dur="26">
                                          <p:stCondLst>
                                            <p:cond delay="1642"/>
                                          </p:stCondLst>
                                        </p:cTn>
                                        <p:tgtEl>
                                          <p:spTgt spid="2"/>
                                        </p:tgtEl>
                                      </p:cBhvr>
                                      <p:to x="100000" y="90000"/>
                                    </p:animScale>
                                    <p:animScale>
                                      <p:cBhvr>
                                        <p:cTn id="37" dur="166" decel="50000">
                                          <p:stCondLst>
                                            <p:cond delay="1668"/>
                                          </p:stCondLst>
                                        </p:cTn>
                                        <p:tgtEl>
                                          <p:spTgt spid="2"/>
                                        </p:tgtEl>
                                      </p:cBhvr>
                                      <p:to x="100000" y="100000"/>
                                    </p:animScale>
                                    <p:animScale>
                                      <p:cBhvr>
                                        <p:cTn id="38" dur="26">
                                          <p:stCondLst>
                                            <p:cond delay="1808"/>
                                          </p:stCondLst>
                                        </p:cTn>
                                        <p:tgtEl>
                                          <p:spTgt spid="2"/>
                                        </p:tgtEl>
                                      </p:cBhvr>
                                      <p:to x="100000" y="95000"/>
                                    </p:animScale>
                                    <p:animScale>
                                      <p:cBhvr>
                                        <p:cTn id="39" dur="166" decel="50000">
                                          <p:stCondLst>
                                            <p:cond delay="1834"/>
                                          </p:stCondLst>
                                        </p:cTn>
                                        <p:tgtEl>
                                          <p:spTgt spid="2"/>
                                        </p:tgtEl>
                                      </p:cBhvr>
                                      <p:to x="100000" y="100000"/>
                                    </p:animScale>
                                  </p:childTnLst>
                                </p:cTn>
                              </p:par>
                            </p:childTnLst>
                          </p:cTn>
                        </p:par>
                      </p:childTnLst>
                    </p:cTn>
                  </p:par>
                  <p:par>
                    <p:cTn id="40" fill="hold">
                      <p:stCondLst>
                        <p:cond delay="indefinite"/>
                      </p:stCondLst>
                      <p:childTnLst>
                        <p:par>
                          <p:cTn id="41" fill="hold">
                            <p:stCondLst>
                              <p:cond delay="0"/>
                            </p:stCondLst>
                            <p:childTnLst>
                              <p:par>
                                <p:cTn id="42" presetID="1" presetClass="entr" presetSubtype="0" fill="hold" grpId="3" nodeType="clickEffect">
                                  <p:stCondLst>
                                    <p:cond delay="0"/>
                                  </p:stCondLst>
                                  <p:childTnLst>
                                    <p:set>
                                      <p:cBhvr>
                                        <p:cTn id="43"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Graphic spid="2" grpId="0">
        <p:bldAsOne/>
      </p:bldGraphic>
      <p:bldGraphic spid="2" grpId="2">
        <p:bldAsOne/>
      </p:bldGraphic>
      <p:bldGraphic spid="2" grpId="3">
        <p:bldAsOne/>
      </p:bldGraphic>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8100000" scaled="1"/>
          <a:tileRect/>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86247FB-94E1-294C-A96D-B617CC96343D}"/>
              </a:ext>
            </a:extLst>
          </p:cNvPr>
          <p:cNvSpPr txBox="1"/>
          <p:nvPr/>
        </p:nvSpPr>
        <p:spPr>
          <a:xfrm>
            <a:off x="1021403" y="151179"/>
            <a:ext cx="6868161" cy="7263527"/>
          </a:xfrm>
          <a:prstGeom prst="rect">
            <a:avLst/>
          </a:prstGeom>
          <a:noFill/>
        </p:spPr>
        <p:txBody>
          <a:bodyPr wrap="square">
            <a:spAutoFit/>
          </a:bodyPr>
          <a:lstStyle/>
          <a:p>
            <a:pPr algn="ctr"/>
            <a:r>
              <a:rPr lang="en-IN" sz="2800" b="1" dirty="0" err="1"/>
              <a:t>सेबी</a:t>
            </a:r>
            <a:r>
              <a:rPr lang="en-IN" sz="2800" b="1" dirty="0"/>
              <a:t> </a:t>
            </a:r>
            <a:r>
              <a:rPr lang="en-IN" sz="2800" b="1" dirty="0" err="1"/>
              <a:t>के</a:t>
            </a:r>
            <a:r>
              <a:rPr lang="en-IN" sz="2800" b="1" dirty="0"/>
              <a:t> </a:t>
            </a:r>
            <a:r>
              <a:rPr lang="en-IN" sz="2800" b="1" dirty="0" err="1"/>
              <a:t>उद्देश्य</a:t>
            </a:r>
            <a:endParaRPr lang="en-IN" sz="2800" b="1" dirty="0"/>
          </a:p>
          <a:p>
            <a:pPr algn="ctr"/>
            <a:r>
              <a:rPr lang="en-IN" sz="2800" b="1" dirty="0" err="1"/>
              <a:t>सेबी</a:t>
            </a:r>
            <a:r>
              <a:rPr lang="en-IN" sz="2800" b="1" dirty="0"/>
              <a:t> </a:t>
            </a:r>
            <a:r>
              <a:rPr lang="en-IN" sz="2800" b="1" dirty="0" err="1"/>
              <a:t>के</a:t>
            </a:r>
            <a:r>
              <a:rPr lang="en-IN" sz="2800" b="1" dirty="0"/>
              <a:t> </a:t>
            </a:r>
            <a:r>
              <a:rPr lang="en-IN" sz="2800" b="1" dirty="0" err="1"/>
              <a:t>प्राथमिक</a:t>
            </a:r>
            <a:r>
              <a:rPr lang="en-IN" sz="2800" b="1" dirty="0"/>
              <a:t> </a:t>
            </a:r>
            <a:r>
              <a:rPr lang="en-IN" sz="2800" b="1" dirty="0" err="1"/>
              <a:t>उद्देश्यों</a:t>
            </a:r>
            <a:r>
              <a:rPr lang="en-IN" sz="2800" b="1" dirty="0"/>
              <a:t> </a:t>
            </a:r>
            <a:r>
              <a:rPr lang="en-IN" sz="2800" b="1" dirty="0" err="1"/>
              <a:t>में</a:t>
            </a:r>
            <a:r>
              <a:rPr lang="en-IN" sz="2800" b="1" dirty="0"/>
              <a:t> </a:t>
            </a:r>
            <a:r>
              <a:rPr lang="en-IN" sz="2800" b="1" dirty="0" err="1"/>
              <a:t>शामिल</a:t>
            </a:r>
            <a:r>
              <a:rPr lang="en-IN" sz="2800" b="1" dirty="0"/>
              <a:t> </a:t>
            </a:r>
            <a:r>
              <a:rPr lang="en-IN" sz="2800" b="1" dirty="0" err="1"/>
              <a:t>हैं</a:t>
            </a:r>
            <a:r>
              <a:rPr lang="en-IN" sz="2800" b="1" dirty="0"/>
              <a:t>:</a:t>
            </a:r>
          </a:p>
          <a:p>
            <a:pPr algn="ctr"/>
            <a:endParaRPr lang="en-IN" sz="2400" b="1" dirty="0"/>
          </a:p>
          <a:p>
            <a:pPr algn="ctr"/>
            <a:r>
              <a:rPr lang="en-IN" sz="1400" dirty="0"/>
              <a:t> </a:t>
            </a:r>
            <a:r>
              <a:rPr lang="en-IN" sz="2000" b="1" dirty="0" err="1"/>
              <a:t>निवेशक</a:t>
            </a:r>
            <a:r>
              <a:rPr lang="en-IN" sz="2000" b="1" dirty="0"/>
              <a:t> </a:t>
            </a:r>
            <a:r>
              <a:rPr lang="en-IN" sz="2000" b="1" dirty="0" err="1"/>
              <a:t>संरक्षण</a:t>
            </a:r>
            <a:r>
              <a:rPr lang="en-IN" sz="2000" b="1" dirty="0"/>
              <a:t>:</a:t>
            </a:r>
          </a:p>
          <a:p>
            <a:pPr algn="ctr"/>
            <a:r>
              <a:rPr lang="en-IN" sz="1600" dirty="0" err="1"/>
              <a:t>सेबी</a:t>
            </a:r>
            <a:r>
              <a:rPr lang="en-IN" sz="1600" dirty="0"/>
              <a:t> </a:t>
            </a:r>
            <a:r>
              <a:rPr lang="en-IN" sz="1600" dirty="0" err="1"/>
              <a:t>का</a:t>
            </a:r>
            <a:r>
              <a:rPr lang="en-IN" sz="1600" dirty="0"/>
              <a:t> </a:t>
            </a:r>
            <a:r>
              <a:rPr lang="en-IN" sz="1600" dirty="0" err="1"/>
              <a:t>मुख्य</a:t>
            </a:r>
            <a:r>
              <a:rPr lang="en-IN" sz="1600" dirty="0"/>
              <a:t> </a:t>
            </a:r>
            <a:r>
              <a:rPr lang="en-IN" sz="1600" dirty="0" err="1"/>
              <a:t>उद्देश्य</a:t>
            </a:r>
            <a:r>
              <a:rPr lang="en-IN" sz="1600" dirty="0"/>
              <a:t> </a:t>
            </a:r>
            <a:r>
              <a:rPr lang="en-IN" sz="1600" dirty="0" err="1"/>
              <a:t>प्रतिभूति</a:t>
            </a:r>
            <a:r>
              <a:rPr lang="en-IN" sz="1600" dirty="0"/>
              <a:t> </a:t>
            </a:r>
            <a:r>
              <a:rPr lang="en-IN" sz="1600" dirty="0" err="1"/>
              <a:t>बाजार</a:t>
            </a:r>
            <a:r>
              <a:rPr lang="en-IN" sz="1600" dirty="0"/>
              <a:t> </a:t>
            </a:r>
            <a:r>
              <a:rPr lang="en-IN" sz="1600" dirty="0" err="1"/>
              <a:t>में</a:t>
            </a:r>
            <a:r>
              <a:rPr lang="en-IN" sz="1600" dirty="0"/>
              <a:t> </a:t>
            </a:r>
            <a:r>
              <a:rPr lang="en-IN" sz="1600" dirty="0" err="1"/>
              <a:t>निवेशकों</a:t>
            </a:r>
            <a:r>
              <a:rPr lang="en-IN" sz="1600" dirty="0"/>
              <a:t> </a:t>
            </a:r>
            <a:r>
              <a:rPr lang="en-IN" sz="1600" dirty="0" err="1"/>
              <a:t>के</a:t>
            </a:r>
            <a:r>
              <a:rPr lang="en-IN" sz="1600" dirty="0"/>
              <a:t> </a:t>
            </a:r>
            <a:r>
              <a:rPr lang="en-IN" sz="1600" dirty="0" err="1"/>
              <a:t>हितों</a:t>
            </a:r>
            <a:r>
              <a:rPr lang="en-IN" sz="1600" dirty="0"/>
              <a:t> </a:t>
            </a:r>
            <a:r>
              <a:rPr lang="en-IN" sz="1600" dirty="0" err="1"/>
              <a:t>की</a:t>
            </a:r>
            <a:r>
              <a:rPr lang="en-IN" sz="1600" dirty="0"/>
              <a:t> </a:t>
            </a:r>
            <a:r>
              <a:rPr lang="en-IN" sz="1600" dirty="0" err="1"/>
              <a:t>रक्षा</a:t>
            </a:r>
            <a:r>
              <a:rPr lang="en-IN" sz="1600" dirty="0"/>
              <a:t> </a:t>
            </a:r>
            <a:r>
              <a:rPr lang="en-IN" sz="1600" dirty="0" err="1"/>
              <a:t>करना</a:t>
            </a:r>
            <a:r>
              <a:rPr lang="en-IN" sz="1600" dirty="0"/>
              <a:t> </a:t>
            </a:r>
            <a:r>
              <a:rPr lang="en-IN" sz="1600" dirty="0" err="1"/>
              <a:t>है</a:t>
            </a:r>
            <a:r>
              <a:rPr lang="en-IN" sz="1600" dirty="0"/>
              <a:t>। </a:t>
            </a:r>
            <a:r>
              <a:rPr lang="en-IN" sz="1600" dirty="0" err="1"/>
              <a:t>इसका</a:t>
            </a:r>
            <a:r>
              <a:rPr lang="en-IN" sz="1600" dirty="0"/>
              <a:t> </a:t>
            </a:r>
            <a:r>
              <a:rPr lang="en-IN" sz="1600" dirty="0" err="1"/>
              <a:t>उद्देश्य</a:t>
            </a:r>
            <a:r>
              <a:rPr lang="en-IN" sz="1600" dirty="0"/>
              <a:t> </a:t>
            </a:r>
            <a:r>
              <a:rPr lang="en-IN" sz="1600" dirty="0" err="1"/>
              <a:t>यह</a:t>
            </a:r>
            <a:r>
              <a:rPr lang="en-IN" sz="1600" dirty="0"/>
              <a:t> </a:t>
            </a:r>
            <a:r>
              <a:rPr lang="en-IN" sz="1600" dirty="0" err="1"/>
              <a:t>सुनिश्चित</a:t>
            </a:r>
            <a:r>
              <a:rPr lang="en-IN" sz="1600" dirty="0"/>
              <a:t> </a:t>
            </a:r>
            <a:r>
              <a:rPr lang="en-IN" sz="1600" dirty="0" err="1"/>
              <a:t>करना</a:t>
            </a:r>
            <a:r>
              <a:rPr lang="en-IN" sz="1600" dirty="0"/>
              <a:t> </a:t>
            </a:r>
            <a:r>
              <a:rPr lang="en-IN" sz="1600" dirty="0" err="1"/>
              <a:t>है</a:t>
            </a:r>
            <a:r>
              <a:rPr lang="en-IN" sz="1600" dirty="0"/>
              <a:t> </a:t>
            </a:r>
            <a:r>
              <a:rPr lang="en-IN" sz="1600" dirty="0" err="1"/>
              <a:t>कि</a:t>
            </a:r>
            <a:r>
              <a:rPr lang="en-IN" sz="1600" dirty="0"/>
              <a:t> </a:t>
            </a:r>
            <a:r>
              <a:rPr lang="en-IN" sz="1600" dirty="0" err="1"/>
              <a:t>निवेशकों</a:t>
            </a:r>
            <a:r>
              <a:rPr lang="en-IN" sz="1600" dirty="0"/>
              <a:t> </a:t>
            </a:r>
            <a:r>
              <a:rPr lang="en-IN" sz="1600" dirty="0" err="1"/>
              <a:t>को</a:t>
            </a:r>
            <a:r>
              <a:rPr lang="en-IN" sz="1600" dirty="0"/>
              <a:t> </a:t>
            </a:r>
            <a:r>
              <a:rPr lang="en-IN" sz="1600" dirty="0" err="1"/>
              <a:t>उनके</a:t>
            </a:r>
            <a:r>
              <a:rPr lang="en-IN" sz="1600" dirty="0"/>
              <a:t> </a:t>
            </a:r>
            <a:r>
              <a:rPr lang="en-IN" sz="1600" dirty="0" err="1"/>
              <a:t>द्वारा</a:t>
            </a:r>
            <a:r>
              <a:rPr lang="en-IN" sz="1600" dirty="0"/>
              <a:t> </a:t>
            </a:r>
            <a:r>
              <a:rPr lang="en-IN" sz="1600" dirty="0" err="1"/>
              <a:t>निवेशित</a:t>
            </a:r>
            <a:r>
              <a:rPr lang="en-IN" sz="1600" dirty="0"/>
              <a:t> </a:t>
            </a:r>
            <a:r>
              <a:rPr lang="en-IN" sz="1600" dirty="0" err="1"/>
              <a:t>प्रतिभूतियों</a:t>
            </a:r>
            <a:r>
              <a:rPr lang="en-IN" sz="1600" dirty="0"/>
              <a:t> </a:t>
            </a:r>
            <a:r>
              <a:rPr lang="en-IN" sz="1600" dirty="0" err="1"/>
              <a:t>के</a:t>
            </a:r>
            <a:r>
              <a:rPr lang="en-IN" sz="1600" dirty="0"/>
              <a:t> </a:t>
            </a:r>
            <a:r>
              <a:rPr lang="en-IN" sz="1600" dirty="0" err="1"/>
              <a:t>बारे</a:t>
            </a:r>
            <a:r>
              <a:rPr lang="en-IN" sz="1600" dirty="0"/>
              <a:t> </a:t>
            </a:r>
            <a:r>
              <a:rPr lang="en-IN" sz="1600" dirty="0" err="1"/>
              <a:t>में</a:t>
            </a:r>
            <a:r>
              <a:rPr lang="en-IN" sz="1600" dirty="0"/>
              <a:t> </a:t>
            </a:r>
            <a:r>
              <a:rPr lang="en-IN" sz="1600" dirty="0" err="1"/>
              <a:t>सटीक</a:t>
            </a:r>
            <a:r>
              <a:rPr lang="en-IN" sz="1600" dirty="0"/>
              <a:t> </a:t>
            </a:r>
            <a:r>
              <a:rPr lang="en-IN" sz="1600" dirty="0" err="1"/>
              <a:t>और</a:t>
            </a:r>
            <a:r>
              <a:rPr lang="en-IN" sz="1600" dirty="0"/>
              <a:t> </a:t>
            </a:r>
            <a:r>
              <a:rPr lang="en-IN" sz="1600" dirty="0" err="1"/>
              <a:t>समय</a:t>
            </a:r>
            <a:r>
              <a:rPr lang="en-IN" sz="1600" dirty="0"/>
              <a:t> </a:t>
            </a:r>
            <a:r>
              <a:rPr lang="en-IN" sz="1600" dirty="0" err="1"/>
              <a:t>पर</a:t>
            </a:r>
            <a:r>
              <a:rPr lang="en-IN" sz="1600" dirty="0"/>
              <a:t> </a:t>
            </a:r>
            <a:r>
              <a:rPr lang="en-IN" sz="1600" dirty="0" err="1"/>
              <a:t>जानकारी</a:t>
            </a:r>
            <a:r>
              <a:rPr lang="en-IN" sz="1600" dirty="0"/>
              <a:t> </a:t>
            </a:r>
            <a:r>
              <a:rPr lang="en-IN" sz="1600" dirty="0" err="1"/>
              <a:t>मिले</a:t>
            </a:r>
            <a:r>
              <a:rPr lang="en-IN" sz="1600" dirty="0"/>
              <a:t> </a:t>
            </a:r>
            <a:r>
              <a:rPr lang="en-IN" sz="1600" dirty="0" err="1"/>
              <a:t>और</a:t>
            </a:r>
            <a:r>
              <a:rPr lang="en-IN" sz="1600" dirty="0"/>
              <a:t> </a:t>
            </a:r>
            <a:r>
              <a:rPr lang="en-IN" sz="1600" dirty="0" err="1"/>
              <a:t>वे</a:t>
            </a:r>
            <a:r>
              <a:rPr lang="en-IN" sz="1600" dirty="0"/>
              <a:t> </a:t>
            </a:r>
            <a:r>
              <a:rPr lang="en-IN" sz="1600" dirty="0" err="1"/>
              <a:t>धोखाधड़ी</a:t>
            </a:r>
            <a:r>
              <a:rPr lang="en-IN" sz="1600" dirty="0"/>
              <a:t> </a:t>
            </a:r>
            <a:r>
              <a:rPr lang="en-IN" sz="1600" dirty="0" err="1"/>
              <a:t>और</a:t>
            </a:r>
            <a:r>
              <a:rPr lang="en-IN" sz="1600" dirty="0"/>
              <a:t> </a:t>
            </a:r>
            <a:r>
              <a:rPr lang="en-IN" sz="1600" dirty="0" err="1"/>
              <a:t>अनुचित</a:t>
            </a:r>
            <a:r>
              <a:rPr lang="en-IN" sz="1600" dirty="0"/>
              <a:t> </a:t>
            </a:r>
            <a:r>
              <a:rPr lang="en-IN" sz="1600" dirty="0" err="1"/>
              <a:t>व्यापार</a:t>
            </a:r>
            <a:r>
              <a:rPr lang="en-IN" sz="1600" dirty="0"/>
              <a:t> </a:t>
            </a:r>
            <a:r>
              <a:rPr lang="en-IN" sz="1600" dirty="0" err="1"/>
              <a:t>प्रथाओं</a:t>
            </a:r>
            <a:r>
              <a:rPr lang="en-IN" sz="1600" dirty="0"/>
              <a:t> </a:t>
            </a:r>
            <a:r>
              <a:rPr lang="en-IN" sz="1600" dirty="0" err="1"/>
              <a:t>से</a:t>
            </a:r>
            <a:r>
              <a:rPr lang="en-IN" sz="1600" dirty="0"/>
              <a:t> </a:t>
            </a:r>
            <a:r>
              <a:rPr lang="en-IN" sz="1600" dirty="0" err="1"/>
              <a:t>सुरक्षित</a:t>
            </a:r>
            <a:r>
              <a:rPr lang="en-IN" sz="1600" dirty="0"/>
              <a:t> </a:t>
            </a:r>
            <a:r>
              <a:rPr lang="en-IN" sz="1600" dirty="0" err="1"/>
              <a:t>रहें</a:t>
            </a:r>
            <a:r>
              <a:rPr lang="en-IN" sz="1600" dirty="0"/>
              <a:t>।</a:t>
            </a:r>
          </a:p>
          <a:p>
            <a:pPr algn="ctr"/>
            <a:r>
              <a:rPr lang="en-IN" sz="1400" dirty="0"/>
              <a:t>.</a:t>
            </a:r>
          </a:p>
          <a:p>
            <a:pPr algn="ctr"/>
            <a:r>
              <a:rPr lang="en-IN" b="1" dirty="0" err="1"/>
              <a:t>प्रतिभूति</a:t>
            </a:r>
            <a:r>
              <a:rPr lang="en-IN" b="1" dirty="0"/>
              <a:t> </a:t>
            </a:r>
            <a:r>
              <a:rPr lang="en-IN" b="1" dirty="0" err="1"/>
              <a:t>बाजार</a:t>
            </a:r>
            <a:r>
              <a:rPr lang="en-IN" b="1" dirty="0"/>
              <a:t> </a:t>
            </a:r>
            <a:r>
              <a:rPr lang="en-IN" b="1" dirty="0" err="1"/>
              <a:t>का</a:t>
            </a:r>
            <a:r>
              <a:rPr lang="en-IN" b="1" dirty="0"/>
              <a:t> </a:t>
            </a:r>
            <a:r>
              <a:rPr lang="en-IN" b="1" dirty="0" err="1"/>
              <a:t>विनियमन</a:t>
            </a:r>
            <a:r>
              <a:rPr lang="en-IN" b="1" dirty="0"/>
              <a:t> </a:t>
            </a:r>
            <a:r>
              <a:rPr lang="en-IN" b="1" dirty="0" err="1"/>
              <a:t>और</a:t>
            </a:r>
            <a:r>
              <a:rPr lang="en-IN" b="1" dirty="0"/>
              <a:t> </a:t>
            </a:r>
            <a:r>
              <a:rPr lang="en-IN" b="1" dirty="0" err="1"/>
              <a:t>विकास</a:t>
            </a:r>
            <a:r>
              <a:rPr lang="en-IN" sz="1400" dirty="0"/>
              <a:t>:</a:t>
            </a:r>
          </a:p>
          <a:p>
            <a:pPr algn="ctr"/>
            <a:r>
              <a:rPr lang="en-IN" dirty="0" err="1"/>
              <a:t>सेबी</a:t>
            </a:r>
            <a:r>
              <a:rPr lang="en-IN" dirty="0"/>
              <a:t> </a:t>
            </a:r>
            <a:r>
              <a:rPr lang="en-IN" dirty="0" err="1"/>
              <a:t>को</a:t>
            </a:r>
            <a:r>
              <a:rPr lang="en-IN" dirty="0"/>
              <a:t> </a:t>
            </a:r>
            <a:r>
              <a:rPr lang="en-IN" dirty="0" err="1"/>
              <a:t>प्रतिभूति</a:t>
            </a:r>
            <a:r>
              <a:rPr lang="en-IN" dirty="0"/>
              <a:t> </a:t>
            </a:r>
            <a:r>
              <a:rPr lang="en-IN" dirty="0" err="1"/>
              <a:t>बाजार</a:t>
            </a:r>
            <a:r>
              <a:rPr lang="en-IN" dirty="0"/>
              <a:t> </a:t>
            </a:r>
            <a:r>
              <a:rPr lang="en-IN" dirty="0" err="1"/>
              <a:t>के</a:t>
            </a:r>
            <a:r>
              <a:rPr lang="en-IN" dirty="0"/>
              <a:t> </a:t>
            </a:r>
            <a:r>
              <a:rPr lang="en-IN" dirty="0" err="1"/>
              <a:t>विनियमन</a:t>
            </a:r>
            <a:r>
              <a:rPr lang="en-IN" dirty="0"/>
              <a:t> </a:t>
            </a:r>
            <a:r>
              <a:rPr lang="en-IN" dirty="0" err="1"/>
              <a:t>और</a:t>
            </a:r>
            <a:r>
              <a:rPr lang="en-IN" dirty="0"/>
              <a:t> </a:t>
            </a:r>
            <a:r>
              <a:rPr lang="en-IN" dirty="0" err="1"/>
              <a:t>विकास</a:t>
            </a:r>
            <a:r>
              <a:rPr lang="en-IN" dirty="0"/>
              <a:t> </a:t>
            </a:r>
            <a:r>
              <a:rPr lang="en-IN" dirty="0" err="1"/>
              <a:t>की</a:t>
            </a:r>
            <a:r>
              <a:rPr lang="en-IN" dirty="0"/>
              <a:t> </a:t>
            </a:r>
            <a:r>
              <a:rPr lang="en-IN" dirty="0" err="1"/>
              <a:t>ज़िम्मेदारी</a:t>
            </a:r>
            <a:r>
              <a:rPr lang="en-IN" dirty="0"/>
              <a:t> </a:t>
            </a:r>
            <a:r>
              <a:rPr lang="en-IN" dirty="0" err="1"/>
              <a:t>सौंपी</a:t>
            </a:r>
            <a:r>
              <a:rPr lang="en-IN" dirty="0"/>
              <a:t> </a:t>
            </a:r>
            <a:r>
              <a:rPr lang="en-IN" dirty="0" err="1"/>
              <a:t>गई</a:t>
            </a:r>
            <a:r>
              <a:rPr lang="en-IN" dirty="0"/>
              <a:t> </a:t>
            </a:r>
            <a:r>
              <a:rPr lang="en-IN" dirty="0" err="1"/>
              <a:t>है</a:t>
            </a:r>
            <a:r>
              <a:rPr lang="en-IN" dirty="0"/>
              <a:t>। </a:t>
            </a:r>
            <a:r>
              <a:rPr lang="en-IN" dirty="0" err="1"/>
              <a:t>यह</a:t>
            </a:r>
            <a:r>
              <a:rPr lang="en-IN" dirty="0"/>
              <a:t> </a:t>
            </a:r>
            <a:r>
              <a:rPr lang="en-IN" dirty="0" err="1"/>
              <a:t>निष्पक्ष</a:t>
            </a:r>
            <a:r>
              <a:rPr lang="en-IN" dirty="0"/>
              <a:t> </a:t>
            </a:r>
            <a:r>
              <a:rPr lang="en-IN" dirty="0" err="1"/>
              <a:t>और</a:t>
            </a:r>
            <a:r>
              <a:rPr lang="en-IN" dirty="0"/>
              <a:t> ए </a:t>
            </a:r>
            <a:r>
              <a:rPr lang="en-IN" dirty="0" err="1"/>
              <a:t>स्टॉक</a:t>
            </a:r>
            <a:r>
              <a:rPr lang="en-IN" dirty="0"/>
              <a:t> </a:t>
            </a:r>
            <a:r>
              <a:rPr lang="en-IN" dirty="0" err="1"/>
              <a:t>एक्सचेंजों</a:t>
            </a:r>
            <a:r>
              <a:rPr lang="en-IN" dirty="0"/>
              <a:t>, </a:t>
            </a:r>
            <a:r>
              <a:rPr lang="en-IN" dirty="0" err="1"/>
              <a:t>ब्रोकरों</a:t>
            </a:r>
            <a:r>
              <a:rPr lang="en-IN" dirty="0"/>
              <a:t> </a:t>
            </a:r>
            <a:r>
              <a:rPr lang="en-IN" dirty="0" err="1"/>
              <a:t>और</a:t>
            </a:r>
            <a:r>
              <a:rPr lang="en-IN" dirty="0"/>
              <a:t> </a:t>
            </a:r>
            <a:r>
              <a:rPr lang="en-IN" dirty="0" err="1"/>
              <a:t>सूचीबद्ध</a:t>
            </a:r>
            <a:r>
              <a:rPr lang="en-IN" dirty="0"/>
              <a:t> </a:t>
            </a:r>
            <a:r>
              <a:rPr lang="en-IN" dirty="0" err="1"/>
              <a:t>कंपनियों</a:t>
            </a:r>
            <a:r>
              <a:rPr lang="en-IN" dirty="0"/>
              <a:t> </a:t>
            </a:r>
            <a:r>
              <a:rPr lang="en-IN" dirty="0" err="1"/>
              <a:t>जैसे</a:t>
            </a:r>
            <a:r>
              <a:rPr lang="en-IN" dirty="0"/>
              <a:t> </a:t>
            </a:r>
            <a:r>
              <a:rPr lang="en-IN" dirty="0" err="1"/>
              <a:t>विभिन्न</a:t>
            </a:r>
            <a:r>
              <a:rPr lang="en-IN" dirty="0"/>
              <a:t> </a:t>
            </a:r>
            <a:r>
              <a:rPr lang="en-IN" dirty="0" err="1"/>
              <a:t>बाजार</a:t>
            </a:r>
            <a:r>
              <a:rPr lang="en-IN" dirty="0"/>
              <a:t> </a:t>
            </a:r>
            <a:r>
              <a:rPr lang="en-IN" dirty="0" err="1"/>
              <a:t>सहभागियों</a:t>
            </a:r>
            <a:r>
              <a:rPr lang="en-IN" dirty="0"/>
              <a:t> </a:t>
            </a:r>
            <a:r>
              <a:rPr lang="en-IN" dirty="0" err="1"/>
              <a:t>को</a:t>
            </a:r>
            <a:r>
              <a:rPr lang="en-IN" dirty="0"/>
              <a:t> </a:t>
            </a:r>
            <a:r>
              <a:rPr lang="en-IN" dirty="0" err="1"/>
              <a:t>नियंत्रित</a:t>
            </a:r>
            <a:r>
              <a:rPr lang="en-IN" dirty="0"/>
              <a:t> </a:t>
            </a:r>
            <a:r>
              <a:rPr lang="en-IN" dirty="0" err="1"/>
              <a:t>करने</a:t>
            </a:r>
            <a:r>
              <a:rPr lang="en-IN" dirty="0"/>
              <a:t> </a:t>
            </a:r>
            <a:r>
              <a:rPr lang="en-IN" dirty="0" err="1"/>
              <a:t>वाले</a:t>
            </a:r>
            <a:r>
              <a:rPr lang="en-IN" dirty="0"/>
              <a:t> </a:t>
            </a:r>
            <a:r>
              <a:rPr lang="en-IN" dirty="0" err="1"/>
              <a:t>नियम</a:t>
            </a:r>
            <a:r>
              <a:rPr lang="en-IN" dirty="0"/>
              <a:t> </a:t>
            </a:r>
            <a:r>
              <a:rPr lang="en-IN" dirty="0" err="1"/>
              <a:t>और</a:t>
            </a:r>
            <a:r>
              <a:rPr lang="en-IN" dirty="0"/>
              <a:t> </a:t>
            </a:r>
            <a:r>
              <a:rPr lang="en-IN" dirty="0" err="1"/>
              <a:t>दिशानिर्देश</a:t>
            </a:r>
            <a:r>
              <a:rPr lang="en-IN" dirty="0"/>
              <a:t> </a:t>
            </a:r>
            <a:r>
              <a:rPr lang="en-IN" dirty="0" err="1"/>
              <a:t>तैयार</a:t>
            </a:r>
            <a:r>
              <a:rPr lang="en-IN" dirty="0"/>
              <a:t> </a:t>
            </a:r>
            <a:r>
              <a:rPr lang="en-IN" dirty="0" err="1"/>
              <a:t>करता</a:t>
            </a:r>
            <a:r>
              <a:rPr lang="en-IN" dirty="0"/>
              <a:t> </a:t>
            </a:r>
            <a:r>
              <a:rPr lang="en-IN" dirty="0" err="1"/>
              <a:t>है</a:t>
            </a:r>
            <a:r>
              <a:rPr lang="en-IN" dirty="0"/>
              <a:t>।</a:t>
            </a:r>
          </a:p>
          <a:p>
            <a:pPr algn="ctr"/>
            <a:r>
              <a:rPr lang="en-IN" sz="1400" dirty="0"/>
              <a:t> </a:t>
            </a:r>
          </a:p>
          <a:p>
            <a:pPr algn="ctr"/>
            <a:r>
              <a:rPr lang="en-IN" b="1" dirty="0" err="1"/>
              <a:t>निष्पक्ष</a:t>
            </a:r>
            <a:r>
              <a:rPr lang="en-IN" b="1" dirty="0"/>
              <a:t> </a:t>
            </a:r>
            <a:r>
              <a:rPr lang="en-IN" b="1" dirty="0" err="1"/>
              <a:t>प्रथाओं</a:t>
            </a:r>
            <a:r>
              <a:rPr lang="en-IN" b="1" dirty="0"/>
              <a:t> </a:t>
            </a:r>
            <a:r>
              <a:rPr lang="en-IN" b="1" dirty="0" err="1"/>
              <a:t>और</a:t>
            </a:r>
            <a:r>
              <a:rPr lang="en-IN" b="1" dirty="0"/>
              <a:t> </a:t>
            </a:r>
            <a:r>
              <a:rPr lang="en-IN" b="1" dirty="0" err="1"/>
              <a:t>आचार</a:t>
            </a:r>
            <a:r>
              <a:rPr lang="en-IN" b="1" dirty="0"/>
              <a:t> </a:t>
            </a:r>
            <a:r>
              <a:rPr lang="en-IN" b="1" dirty="0" err="1"/>
              <a:t>संहिता</a:t>
            </a:r>
            <a:r>
              <a:rPr lang="en-IN" b="1" dirty="0"/>
              <a:t> </a:t>
            </a:r>
            <a:r>
              <a:rPr lang="en-IN" b="1" dirty="0" err="1"/>
              <a:t>को</a:t>
            </a:r>
            <a:r>
              <a:rPr lang="en-IN" b="1" dirty="0"/>
              <a:t> </a:t>
            </a:r>
            <a:r>
              <a:rPr lang="en-IN" b="1" dirty="0" err="1"/>
              <a:t>बढ़ावा</a:t>
            </a:r>
            <a:r>
              <a:rPr lang="en-IN" b="1" dirty="0"/>
              <a:t> </a:t>
            </a:r>
            <a:r>
              <a:rPr lang="en-IN" b="1" dirty="0" err="1"/>
              <a:t>देना</a:t>
            </a:r>
            <a:r>
              <a:rPr lang="en-IN" sz="1400" dirty="0"/>
              <a:t>:</a:t>
            </a:r>
          </a:p>
          <a:p>
            <a:pPr algn="ctr"/>
            <a:r>
              <a:rPr lang="en-IN" dirty="0" err="1"/>
              <a:t>सेबी</a:t>
            </a:r>
            <a:r>
              <a:rPr lang="en-IN" dirty="0"/>
              <a:t> </a:t>
            </a:r>
            <a:r>
              <a:rPr lang="en-IN" dirty="0" err="1"/>
              <a:t>प्रतिभूति</a:t>
            </a:r>
            <a:r>
              <a:rPr lang="en-IN" dirty="0"/>
              <a:t> </a:t>
            </a:r>
            <a:r>
              <a:rPr lang="en-IN" dirty="0" err="1"/>
              <a:t>बाजार</a:t>
            </a:r>
            <a:r>
              <a:rPr lang="en-IN" dirty="0"/>
              <a:t> </a:t>
            </a:r>
            <a:r>
              <a:rPr lang="en-IN" dirty="0" err="1"/>
              <a:t>में</a:t>
            </a:r>
            <a:r>
              <a:rPr lang="en-IN" dirty="0"/>
              <a:t> </a:t>
            </a:r>
            <a:r>
              <a:rPr lang="en-IN" dirty="0" err="1"/>
              <a:t>निष्पक्ष</a:t>
            </a:r>
            <a:r>
              <a:rPr lang="en-IN" dirty="0"/>
              <a:t> </a:t>
            </a:r>
            <a:r>
              <a:rPr lang="en-IN" dirty="0" err="1"/>
              <a:t>व्यवहार</a:t>
            </a:r>
            <a:r>
              <a:rPr lang="en-IN" dirty="0"/>
              <a:t> </a:t>
            </a:r>
            <a:r>
              <a:rPr lang="en-IN" dirty="0" err="1"/>
              <a:t>और</a:t>
            </a:r>
            <a:r>
              <a:rPr lang="en-IN" dirty="0"/>
              <a:t> </a:t>
            </a:r>
            <a:r>
              <a:rPr lang="en-IN" dirty="0" err="1"/>
              <a:t>उच्च</a:t>
            </a:r>
            <a:r>
              <a:rPr lang="en-IN" dirty="0"/>
              <a:t> </a:t>
            </a:r>
            <a:r>
              <a:rPr lang="en-IN" dirty="0" err="1"/>
              <a:t>स्तर</a:t>
            </a:r>
            <a:r>
              <a:rPr lang="en-IN" dirty="0"/>
              <a:t> </a:t>
            </a:r>
            <a:r>
              <a:rPr lang="en-IN" dirty="0" err="1"/>
              <a:t>की</a:t>
            </a:r>
            <a:r>
              <a:rPr lang="en-IN" dirty="0"/>
              <a:t> </a:t>
            </a:r>
            <a:r>
              <a:rPr lang="en-IN" dirty="0" err="1"/>
              <a:t>ईमानदारी</a:t>
            </a:r>
            <a:r>
              <a:rPr lang="en-IN" dirty="0"/>
              <a:t> </a:t>
            </a:r>
            <a:r>
              <a:rPr lang="en-IN" dirty="0" err="1"/>
              <a:t>को</a:t>
            </a:r>
            <a:r>
              <a:rPr lang="en-IN" dirty="0"/>
              <a:t> </a:t>
            </a:r>
            <a:r>
              <a:rPr lang="en-IN" dirty="0" err="1"/>
              <a:t>बढ़ावा</a:t>
            </a:r>
            <a:r>
              <a:rPr lang="en-IN" dirty="0"/>
              <a:t> </a:t>
            </a:r>
            <a:r>
              <a:rPr lang="en-IN" dirty="0" err="1"/>
              <a:t>देता</a:t>
            </a:r>
            <a:r>
              <a:rPr lang="en-IN" dirty="0"/>
              <a:t> </a:t>
            </a:r>
            <a:r>
              <a:rPr lang="en-IN" dirty="0" err="1"/>
              <a:t>है</a:t>
            </a:r>
            <a:r>
              <a:rPr lang="en-IN" dirty="0"/>
              <a:t>। </a:t>
            </a:r>
            <a:r>
              <a:rPr lang="en-IN" dirty="0" err="1"/>
              <a:t>यह</a:t>
            </a:r>
            <a:r>
              <a:rPr lang="en-IN" dirty="0"/>
              <a:t> </a:t>
            </a:r>
            <a:r>
              <a:rPr lang="en-IN" dirty="0" err="1"/>
              <a:t>सभी</a:t>
            </a:r>
            <a:r>
              <a:rPr lang="en-IN" dirty="0"/>
              <a:t> </a:t>
            </a:r>
            <a:r>
              <a:rPr lang="en-IN" dirty="0" err="1"/>
              <a:t>बाजार</a:t>
            </a:r>
            <a:r>
              <a:rPr lang="en-IN" dirty="0"/>
              <a:t> </a:t>
            </a:r>
            <a:r>
              <a:rPr lang="en-IN" dirty="0" err="1"/>
              <a:t>सहभागियों</a:t>
            </a:r>
            <a:r>
              <a:rPr lang="en-IN" dirty="0"/>
              <a:t> </a:t>
            </a:r>
            <a:r>
              <a:rPr lang="en-IN" dirty="0" err="1"/>
              <a:t>के</a:t>
            </a:r>
            <a:r>
              <a:rPr lang="en-IN" dirty="0"/>
              <a:t> </a:t>
            </a:r>
            <a:r>
              <a:rPr lang="en-IN" dirty="0" err="1"/>
              <a:t>लिए</a:t>
            </a:r>
            <a:r>
              <a:rPr lang="en-IN" dirty="0"/>
              <a:t> </a:t>
            </a:r>
            <a:r>
              <a:rPr lang="en-IN" dirty="0" err="1"/>
              <a:t>एक</a:t>
            </a:r>
            <a:r>
              <a:rPr lang="en-IN" dirty="0"/>
              <a:t> </a:t>
            </a:r>
            <a:r>
              <a:rPr lang="en-IN" dirty="0" err="1"/>
              <a:t>आचार</a:t>
            </a:r>
            <a:r>
              <a:rPr lang="en-IN" dirty="0"/>
              <a:t> </a:t>
            </a:r>
            <a:r>
              <a:rPr lang="en-IN" dirty="0" err="1"/>
              <a:t>संहिता</a:t>
            </a:r>
            <a:r>
              <a:rPr lang="en-IN" dirty="0"/>
              <a:t> </a:t>
            </a:r>
            <a:r>
              <a:rPr lang="en-IN" dirty="0" err="1"/>
              <a:t>लागू</a:t>
            </a:r>
            <a:r>
              <a:rPr lang="en-IN" dirty="0"/>
              <a:t> </a:t>
            </a:r>
            <a:r>
              <a:rPr lang="en-IN" dirty="0" err="1"/>
              <a:t>करता</a:t>
            </a:r>
            <a:r>
              <a:rPr lang="en-IN" dirty="0"/>
              <a:t> </a:t>
            </a:r>
            <a:r>
              <a:rPr lang="en-IN" dirty="0" err="1"/>
              <a:t>है</a:t>
            </a:r>
            <a:endParaRPr lang="en-IN" sz="1400" dirty="0"/>
          </a:p>
          <a:p>
            <a:pPr algn="ctr"/>
            <a:endParaRPr lang="en-IN" b="1" dirty="0"/>
          </a:p>
          <a:p>
            <a:pPr algn="ctr"/>
            <a:r>
              <a:rPr lang="en-IN" b="1" dirty="0" err="1"/>
              <a:t>धोखाधड़ी</a:t>
            </a:r>
            <a:r>
              <a:rPr lang="en-IN" b="1" dirty="0"/>
              <a:t> </a:t>
            </a:r>
            <a:r>
              <a:rPr lang="en-IN" b="1" dirty="0" err="1"/>
              <a:t>और</a:t>
            </a:r>
            <a:r>
              <a:rPr lang="en-IN" b="1" dirty="0"/>
              <a:t> </a:t>
            </a:r>
            <a:r>
              <a:rPr lang="en-IN" b="1" dirty="0" err="1"/>
              <a:t>अनुचित</a:t>
            </a:r>
            <a:r>
              <a:rPr lang="en-IN" b="1" dirty="0"/>
              <a:t> </a:t>
            </a:r>
            <a:r>
              <a:rPr lang="en-IN" b="1" dirty="0" err="1"/>
              <a:t>व्यापार</a:t>
            </a:r>
            <a:r>
              <a:rPr lang="en-IN" b="1" dirty="0"/>
              <a:t> </a:t>
            </a:r>
            <a:r>
              <a:rPr lang="en-IN" b="1" dirty="0" err="1"/>
              <a:t>प्रथाओं</a:t>
            </a:r>
            <a:r>
              <a:rPr lang="en-IN" b="1" dirty="0"/>
              <a:t> </a:t>
            </a:r>
            <a:r>
              <a:rPr lang="en-IN" b="1" dirty="0" err="1"/>
              <a:t>का</a:t>
            </a:r>
            <a:r>
              <a:rPr lang="en-IN" b="1" dirty="0"/>
              <a:t> </a:t>
            </a:r>
            <a:r>
              <a:rPr lang="en-IN" b="1" dirty="0" err="1"/>
              <a:t>निषेध</a:t>
            </a:r>
            <a:r>
              <a:rPr lang="en-IN" b="1" dirty="0"/>
              <a:t>:</a:t>
            </a:r>
          </a:p>
          <a:p>
            <a:pPr algn="ctr"/>
            <a:r>
              <a:rPr lang="en-IN" sz="1600" dirty="0" err="1"/>
              <a:t>सेबी</a:t>
            </a:r>
            <a:r>
              <a:rPr lang="en-IN" sz="1600" dirty="0"/>
              <a:t> </a:t>
            </a:r>
            <a:r>
              <a:rPr lang="en-IN" sz="1600" dirty="0" err="1"/>
              <a:t>को</a:t>
            </a:r>
            <a:r>
              <a:rPr lang="en-IN" sz="1600" dirty="0"/>
              <a:t> </a:t>
            </a:r>
            <a:r>
              <a:rPr lang="en-IN" sz="1600" dirty="0" err="1"/>
              <a:t>प्रतिभूति</a:t>
            </a:r>
            <a:r>
              <a:rPr lang="en-IN" sz="1600" dirty="0"/>
              <a:t> </a:t>
            </a:r>
            <a:r>
              <a:rPr lang="en-IN" sz="1600" dirty="0" err="1"/>
              <a:t>बाजार</a:t>
            </a:r>
            <a:r>
              <a:rPr lang="en-IN" sz="1600" dirty="0"/>
              <a:t> </a:t>
            </a:r>
            <a:r>
              <a:rPr lang="en-IN" sz="1600" dirty="0" err="1"/>
              <a:t>में</a:t>
            </a:r>
            <a:r>
              <a:rPr lang="en-IN" sz="1600" dirty="0"/>
              <a:t> </a:t>
            </a:r>
            <a:r>
              <a:rPr lang="en-IN" sz="1600" dirty="0" err="1"/>
              <a:t>धोखाधड़ी</a:t>
            </a:r>
            <a:r>
              <a:rPr lang="en-IN" sz="1600" dirty="0"/>
              <a:t> </a:t>
            </a:r>
            <a:r>
              <a:rPr lang="en-IN" sz="1600" dirty="0" err="1"/>
              <a:t>और</a:t>
            </a:r>
            <a:r>
              <a:rPr lang="en-IN" sz="1600" dirty="0"/>
              <a:t> </a:t>
            </a:r>
            <a:r>
              <a:rPr lang="en-IN" sz="1600" dirty="0" err="1"/>
              <a:t>अनुचित</a:t>
            </a:r>
            <a:r>
              <a:rPr lang="en-IN" sz="1600" dirty="0"/>
              <a:t> </a:t>
            </a:r>
            <a:r>
              <a:rPr lang="en-IN" sz="1600" dirty="0" err="1"/>
              <a:t>व्यापार</a:t>
            </a:r>
            <a:r>
              <a:rPr lang="en-IN" sz="1600" dirty="0"/>
              <a:t> </a:t>
            </a:r>
            <a:r>
              <a:rPr lang="en-IN" sz="1600" dirty="0" err="1"/>
              <a:t>प्रथाओं</a:t>
            </a:r>
            <a:r>
              <a:rPr lang="en-IN" sz="1600" dirty="0"/>
              <a:t> </a:t>
            </a:r>
            <a:r>
              <a:rPr lang="en-IN" sz="1600" dirty="0" err="1"/>
              <a:t>के</a:t>
            </a:r>
            <a:r>
              <a:rPr lang="en-IN" sz="1600" dirty="0"/>
              <a:t> </a:t>
            </a:r>
            <a:r>
              <a:rPr lang="en-IN" sz="1600" dirty="0" err="1"/>
              <a:t>खिलाफ</a:t>
            </a:r>
            <a:r>
              <a:rPr lang="en-IN" sz="1600" dirty="0"/>
              <a:t> </a:t>
            </a:r>
            <a:r>
              <a:rPr lang="en-IN" sz="1600" dirty="0" err="1"/>
              <a:t>कार्रवाई</a:t>
            </a:r>
            <a:r>
              <a:rPr lang="en-IN" sz="1600" dirty="0"/>
              <a:t> </a:t>
            </a:r>
            <a:r>
              <a:rPr lang="en-IN" sz="1600" dirty="0" err="1"/>
              <a:t>करने</a:t>
            </a:r>
            <a:r>
              <a:rPr lang="en-IN" sz="1600" dirty="0"/>
              <a:t> </a:t>
            </a:r>
            <a:r>
              <a:rPr lang="en-IN" sz="1600" dirty="0" err="1"/>
              <a:t>का</a:t>
            </a:r>
            <a:r>
              <a:rPr lang="en-IN" sz="1600" dirty="0"/>
              <a:t> </a:t>
            </a:r>
            <a:r>
              <a:rPr lang="en-IN" sz="1600" dirty="0" err="1"/>
              <a:t>अधिकार</a:t>
            </a:r>
            <a:r>
              <a:rPr lang="en-IN" sz="1600" dirty="0"/>
              <a:t> </a:t>
            </a:r>
            <a:r>
              <a:rPr lang="en-IN" sz="1600" dirty="0" err="1"/>
              <a:t>है</a:t>
            </a:r>
            <a:r>
              <a:rPr lang="en-IN" sz="1600" dirty="0"/>
              <a:t>। </a:t>
            </a:r>
            <a:r>
              <a:rPr lang="en-IN" sz="1600" dirty="0" err="1"/>
              <a:t>यह</a:t>
            </a:r>
            <a:r>
              <a:rPr lang="en-IN" sz="1600" dirty="0"/>
              <a:t> </a:t>
            </a:r>
            <a:r>
              <a:rPr lang="en-IN" sz="1600" dirty="0" err="1"/>
              <a:t>बाजार</a:t>
            </a:r>
            <a:r>
              <a:rPr lang="en-IN" sz="1600" dirty="0"/>
              <a:t> </a:t>
            </a:r>
            <a:r>
              <a:rPr lang="en-IN" sz="1600" dirty="0" err="1"/>
              <a:t>की</a:t>
            </a:r>
            <a:r>
              <a:rPr lang="en-IN" sz="1600" dirty="0"/>
              <a:t> </a:t>
            </a:r>
            <a:r>
              <a:rPr lang="en-IN" sz="1600" dirty="0" err="1"/>
              <a:t>अखंडता</a:t>
            </a:r>
            <a:r>
              <a:rPr lang="en-IN" sz="1600" dirty="0"/>
              <a:t> </a:t>
            </a:r>
            <a:r>
              <a:rPr lang="en-IN" sz="1600" dirty="0" err="1"/>
              <a:t>बनाए</a:t>
            </a:r>
            <a:r>
              <a:rPr lang="en-IN" sz="1600" dirty="0"/>
              <a:t> </a:t>
            </a:r>
            <a:r>
              <a:rPr lang="en-IN" sz="1600" dirty="0" err="1"/>
              <a:t>रखने</a:t>
            </a:r>
            <a:r>
              <a:rPr lang="en-IN" sz="1600" dirty="0"/>
              <a:t> </a:t>
            </a:r>
            <a:r>
              <a:rPr lang="en-IN" sz="1600" dirty="0" err="1"/>
              <a:t>और</a:t>
            </a:r>
            <a:r>
              <a:rPr lang="en-IN" sz="1600" dirty="0"/>
              <a:t> </a:t>
            </a:r>
            <a:r>
              <a:rPr lang="en-IN" sz="1600" dirty="0" err="1"/>
              <a:t>निवेशकों</a:t>
            </a:r>
            <a:r>
              <a:rPr lang="en-IN" sz="1600" dirty="0"/>
              <a:t> </a:t>
            </a:r>
            <a:r>
              <a:rPr lang="en-IN" sz="1600" dirty="0" err="1"/>
              <a:t>को</a:t>
            </a:r>
            <a:r>
              <a:rPr lang="en-IN" sz="1600" dirty="0"/>
              <a:t> </a:t>
            </a:r>
            <a:r>
              <a:rPr lang="en-IN" sz="1600" dirty="0" err="1"/>
              <a:t>बाजार</a:t>
            </a:r>
            <a:r>
              <a:rPr lang="en-IN" sz="1600" dirty="0"/>
              <a:t> </a:t>
            </a:r>
            <a:r>
              <a:rPr lang="en-IN" sz="1600" dirty="0" err="1"/>
              <a:t>मेंतैयार</a:t>
            </a:r>
            <a:r>
              <a:rPr lang="en-IN" sz="1600" dirty="0"/>
              <a:t> </a:t>
            </a:r>
            <a:r>
              <a:rPr lang="en-IN" sz="1600" dirty="0" err="1"/>
              <a:t>करता</a:t>
            </a:r>
            <a:r>
              <a:rPr lang="en-IN" sz="1600" dirty="0"/>
              <a:t> </a:t>
            </a:r>
            <a:r>
              <a:rPr lang="en-IN" sz="1600" dirty="0" err="1"/>
              <a:t>है</a:t>
            </a:r>
            <a:r>
              <a:rPr lang="en-IN" sz="1600" dirty="0"/>
              <a:t>।</a:t>
            </a:r>
          </a:p>
          <a:p>
            <a:pPr algn="ctr"/>
            <a:r>
              <a:rPr lang="en-IN" sz="1600" dirty="0"/>
              <a:t> </a:t>
            </a:r>
            <a:endParaRPr lang="en-IN" dirty="0"/>
          </a:p>
        </p:txBody>
      </p:sp>
      <p:graphicFrame>
        <p:nvGraphicFramePr>
          <p:cNvPr id="2" name="Diagram 1">
            <a:extLst>
              <a:ext uri="{FF2B5EF4-FFF2-40B4-BE49-F238E27FC236}">
                <a16:creationId xmlns:a16="http://schemas.microsoft.com/office/drawing/2014/main" id="{E088A052-F63F-7213-EE6E-9AACCE3AC496}"/>
              </a:ext>
            </a:extLst>
          </p:cNvPr>
          <p:cNvGraphicFramePr/>
          <p:nvPr>
            <p:extLst>
              <p:ext uri="{D42A27DB-BD31-4B8C-83A1-F6EECF244321}">
                <p14:modId xmlns:p14="http://schemas.microsoft.com/office/powerpoint/2010/main" val="1912066167"/>
              </p:ext>
            </p:extLst>
          </p:nvPr>
        </p:nvGraphicFramePr>
        <p:xfrm>
          <a:off x="6528556" y="890943"/>
          <a:ext cx="6868160" cy="44913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4" name="Picture 3">
            <a:extLst>
              <a:ext uri="{FF2B5EF4-FFF2-40B4-BE49-F238E27FC236}">
                <a16:creationId xmlns:a16="http://schemas.microsoft.com/office/drawing/2014/main" id="{A807D119-0731-2C00-960B-B9DBEBFC96A0}"/>
              </a:ext>
            </a:extLst>
          </p:cNvPr>
          <p:cNvPicPr>
            <a:picLocks noChangeAspect="1"/>
          </p:cNvPicPr>
          <p:nvPr/>
        </p:nvPicPr>
        <p:blipFill>
          <a:blip r:embed="rId8">
            <a:extLst>
              <a:ext uri="{28A0092B-C50C-407E-A947-70E740481C1C}">
                <a14:useLocalDpi xmlns:a14="http://schemas.microsoft.com/office/drawing/2010/main" val="0"/>
              </a:ext>
            </a:extLst>
          </a:blip>
          <a:srcRect l="17061" t="10684" r="16909" b="11358"/>
          <a:stretch>
            <a:fillRect/>
          </a:stretch>
        </p:blipFill>
        <p:spPr>
          <a:xfrm>
            <a:off x="9129516" y="2661919"/>
            <a:ext cx="1666240" cy="1534161"/>
          </a:xfrm>
          <a:prstGeom prst="ellipse">
            <a:avLst/>
          </a:prstGeom>
          <a:ln w="63500" cap="rnd">
            <a:solidFill>
              <a:srgbClr val="333333"/>
            </a:solidFill>
          </a:ln>
          <a:effectLst>
            <a:outerShdw blurRad="152400" dist="317500" dir="5400000" sx="90000" sy="-19000" rotWithShape="0">
              <a:prstClr val="black">
                <a:alpha val="15000"/>
              </a:prst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236490329"/>
      </p:ext>
    </p:extLst>
  </p:cSld>
  <p:clrMapOvr>
    <a:masterClrMapping/>
  </p:clrMapOvr>
  <mc:AlternateContent xmlns:mc="http://schemas.openxmlformats.org/markup-compatibility/2006" xmlns:p14="http://schemas.microsoft.com/office/powerpoint/2010/main">
    <mc:Choice Requires="p14">
      <p:transition spd="slow" p14:dur="1600" advTm="194377">
        <p14:prism dir="u" isInverted="1"/>
        <p:sndAc>
          <p:stSnd>
            <p:snd r:embed="rId2" name="chimes.wav"/>
          </p:stSnd>
        </p:sndAc>
      </p:transition>
    </mc:Choice>
    <mc:Fallback xmlns="">
      <p:transition spd="slow" advTm="194377">
        <p:fade/>
        <p:sndAc>
          <p:stSnd>
            <p:snd r:embed="rId9"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p:cTn id="12" dur="1000" fill="hold"/>
                                        <p:tgtEl>
                                          <p:spTgt spid="3"/>
                                        </p:tgtEl>
                                        <p:attrNameLst>
                                          <p:attrName>ppt_w</p:attrName>
                                        </p:attrNameLst>
                                      </p:cBhvr>
                                      <p:tavLst>
                                        <p:tav tm="0">
                                          <p:val>
                                            <p:strVal val="#ppt_w*0.70"/>
                                          </p:val>
                                        </p:tav>
                                        <p:tav tm="100000">
                                          <p:val>
                                            <p:strVal val="#ppt_w"/>
                                          </p:val>
                                        </p:tav>
                                      </p:tavLst>
                                    </p:anim>
                                    <p:anim calcmode="lin" valueType="num">
                                      <p:cBhvr>
                                        <p:cTn id="13" dur="1000" fill="hold"/>
                                        <p:tgtEl>
                                          <p:spTgt spid="3"/>
                                        </p:tgtEl>
                                        <p:attrNameLst>
                                          <p:attrName>ppt_h</p:attrName>
                                        </p:attrNameLst>
                                      </p:cBhvr>
                                      <p:tavLst>
                                        <p:tav tm="0">
                                          <p:val>
                                            <p:strVal val="#ppt_h"/>
                                          </p:val>
                                        </p:tav>
                                        <p:tav tm="100000">
                                          <p:val>
                                            <p:strVal val="#ppt_h"/>
                                          </p:val>
                                        </p:tav>
                                      </p:tavLst>
                                    </p:anim>
                                    <p:animEffect transition="in" filter="fade">
                                      <p:cBhvr>
                                        <p:cTn id="14"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Graphic spid="2" grpId="1">
        <p:bldAsOne/>
      </p:bldGraphic>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FFC7B6-790F-0DF6-4BEF-7B25A048B6BF}"/>
              </a:ext>
            </a:extLst>
          </p:cNvPr>
          <p:cNvSpPr txBox="1"/>
          <p:nvPr/>
        </p:nvSpPr>
        <p:spPr>
          <a:xfrm>
            <a:off x="660400" y="1514475"/>
            <a:ext cx="10988675" cy="523220"/>
          </a:xfrm>
          <a:prstGeom prst="rect">
            <a:avLst/>
          </a:prstGeom>
          <a:noFill/>
        </p:spPr>
        <p:txBody>
          <a:bodyPr wrap="square">
            <a:spAutoFit/>
          </a:bodyPr>
          <a:lstStyle/>
          <a:p>
            <a:pPr algn="ctr"/>
            <a:r>
              <a:rPr lang="en-IN" sz="2800" dirty="0"/>
              <a:t>  </a:t>
            </a:r>
          </a:p>
        </p:txBody>
      </p:sp>
      <p:graphicFrame>
        <p:nvGraphicFramePr>
          <p:cNvPr id="4" name="Diagram 3">
            <a:extLst>
              <a:ext uri="{FF2B5EF4-FFF2-40B4-BE49-F238E27FC236}">
                <a16:creationId xmlns:a16="http://schemas.microsoft.com/office/drawing/2014/main" id="{945F1B48-966F-9834-A30C-260E503CD2A0}"/>
              </a:ext>
            </a:extLst>
          </p:cNvPr>
          <p:cNvGraphicFramePr/>
          <p:nvPr>
            <p:extLst>
              <p:ext uri="{D42A27DB-BD31-4B8C-83A1-F6EECF244321}">
                <p14:modId xmlns:p14="http://schemas.microsoft.com/office/powerpoint/2010/main" val="3035471518"/>
              </p:ext>
            </p:extLst>
          </p:nvPr>
        </p:nvGraphicFramePr>
        <p:xfrm>
          <a:off x="1228725" y="847725"/>
          <a:ext cx="9467850" cy="53763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70840708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194377">
        <p15:prstTrans prst="crush"/>
        <p:sndAc>
          <p:stSnd>
            <p:snd r:embed="rId2" name="chimes.wav"/>
          </p:stSnd>
        </p:sndAc>
      </p:transition>
    </mc:Choice>
    <mc:Fallback xmlns="">
      <p:transition spd="slow" advTm="194377">
        <p:fade/>
        <p:sndAc>
          <p:stSnd>
            <p:snd r:embed="rId8"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2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3" presetClass="entr" presetSubtype="16" fill="hold" grpId="1"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fltVal val="0"/>
                                          </p:val>
                                        </p:tav>
                                        <p:tav tm="100000">
                                          <p:val>
                                            <p:strVal val="#ppt_w"/>
                                          </p:val>
                                        </p:tav>
                                      </p:tavLst>
                                    </p:anim>
                                    <p:anim calcmode="lin" valueType="num">
                                      <p:cBhvr>
                                        <p:cTn id="13" dur="1000" fill="hold"/>
                                        <p:tgtEl>
                                          <p:spTgt spid="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Graphic spid="4" grpId="1">
        <p:bldAsOne/>
      </p:bldGraphic>
    </p:bld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0800000" scaled="1"/>
          <a:tileRect/>
        </a:gradFill>
        <a:effectLst/>
      </p:bgPr>
    </p:bg>
    <p:spTree>
      <p:nvGrpSpPr>
        <p:cNvPr id="1" name=""/>
        <p:cNvGrpSpPr/>
        <p:nvPr/>
      </p:nvGrpSpPr>
      <p:grpSpPr>
        <a:xfrm>
          <a:off x="0" y="0"/>
          <a:ext cx="0" cy="0"/>
          <a:chOff x="0" y="0"/>
          <a:chExt cx="0" cy="0"/>
        </a:xfrm>
      </p:grpSpPr>
      <p:sp>
        <p:nvSpPr>
          <p:cNvPr id="34" name="Arrow: Left 33">
            <a:extLst>
              <a:ext uri="{FF2B5EF4-FFF2-40B4-BE49-F238E27FC236}">
                <a16:creationId xmlns:a16="http://schemas.microsoft.com/office/drawing/2014/main" id="{A5274177-F4F0-7D90-6A92-5A7CA494D2B1}"/>
              </a:ext>
            </a:extLst>
          </p:cNvPr>
          <p:cNvSpPr/>
          <p:nvPr/>
        </p:nvSpPr>
        <p:spPr>
          <a:xfrm rot="651009" flipH="1">
            <a:off x="3200121" y="4355134"/>
            <a:ext cx="3778787" cy="402221"/>
          </a:xfrm>
          <a:prstGeom prst="lef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4" name="Picture 3">
            <a:extLst>
              <a:ext uri="{FF2B5EF4-FFF2-40B4-BE49-F238E27FC236}">
                <a16:creationId xmlns:a16="http://schemas.microsoft.com/office/drawing/2014/main" id="{3F449304-E60D-B7D2-11B0-8EC3685A8A45}"/>
              </a:ext>
            </a:extLst>
          </p:cNvPr>
          <p:cNvPicPr>
            <a:picLocks noChangeAspect="1"/>
          </p:cNvPicPr>
          <p:nvPr/>
        </p:nvPicPr>
        <p:blipFill>
          <a:blip r:embed="rId3">
            <a:extLst>
              <a:ext uri="{28A0092B-C50C-407E-A947-70E740481C1C}">
                <a14:useLocalDpi xmlns:a14="http://schemas.microsoft.com/office/drawing/2010/main" val="0"/>
              </a:ext>
            </a:extLst>
          </a:blip>
          <a:srcRect l="17061" t="10684" r="16909" b="11358"/>
          <a:stretch>
            <a:fillRect/>
          </a:stretch>
        </p:blipFill>
        <p:spPr>
          <a:xfrm>
            <a:off x="254000" y="314960"/>
            <a:ext cx="1666240" cy="1534161"/>
          </a:xfrm>
          <a:prstGeom prst="ellipse">
            <a:avLst/>
          </a:prstGeom>
          <a:ln w="63500" cap="rnd">
            <a:solidFill>
              <a:srgbClr val="333333"/>
            </a:solidFill>
          </a:ln>
          <a:effectLst>
            <a:outerShdw blurRad="152400" dist="317500" dir="5400000" sx="90000" sy="-19000" rotWithShape="0">
              <a:prstClr val="black">
                <a:alpha val="15000"/>
              </a:prstClr>
            </a:outerShdw>
          </a:effectLst>
          <a:scene3d>
            <a:camera prst="orthographicFront"/>
            <a:lightRig rig="contrasting" dir="t">
              <a:rot lat="0" lon="0" rev="3000000"/>
            </a:lightRig>
          </a:scene3d>
          <a:sp3d contourW="7620">
            <a:bevelT w="95250" h="31750"/>
            <a:contourClr>
              <a:srgbClr val="333333"/>
            </a:contourClr>
          </a:sp3d>
        </p:spPr>
      </p:pic>
      <p:graphicFrame>
        <p:nvGraphicFramePr>
          <p:cNvPr id="13" name="Diagram 12">
            <a:extLst>
              <a:ext uri="{FF2B5EF4-FFF2-40B4-BE49-F238E27FC236}">
                <a16:creationId xmlns:a16="http://schemas.microsoft.com/office/drawing/2014/main" id="{EF726D1F-86A4-99E6-4A64-FD116458BD9F}"/>
              </a:ext>
            </a:extLst>
          </p:cNvPr>
          <p:cNvGraphicFramePr/>
          <p:nvPr>
            <p:extLst>
              <p:ext uri="{D42A27DB-BD31-4B8C-83A1-F6EECF244321}">
                <p14:modId xmlns:p14="http://schemas.microsoft.com/office/powerpoint/2010/main" val="337063625"/>
              </p:ext>
            </p:extLst>
          </p:nvPr>
        </p:nvGraphicFramePr>
        <p:xfrm>
          <a:off x="5034988" y="648182"/>
          <a:ext cx="7048983" cy="620981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5" name="Scroll: Vertical 14">
            <a:extLst>
              <a:ext uri="{FF2B5EF4-FFF2-40B4-BE49-F238E27FC236}">
                <a16:creationId xmlns:a16="http://schemas.microsoft.com/office/drawing/2014/main" id="{ED5FE8D4-7F27-490B-90C7-C15A7DFB4E40}"/>
              </a:ext>
            </a:extLst>
          </p:cNvPr>
          <p:cNvSpPr/>
          <p:nvPr/>
        </p:nvSpPr>
        <p:spPr>
          <a:xfrm>
            <a:off x="108030" y="2569580"/>
            <a:ext cx="3622876" cy="3819646"/>
          </a:xfrm>
          <a:prstGeom prst="verticalScrol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IN" sz="3600" b="1" dirty="0" err="1">
                <a:solidFill>
                  <a:schemeClr val="tx1"/>
                </a:solidFill>
              </a:rPr>
              <a:t>सेबी</a:t>
            </a:r>
            <a:r>
              <a:rPr lang="en-IN" sz="3600" b="1" dirty="0">
                <a:solidFill>
                  <a:schemeClr val="tx1"/>
                </a:solidFill>
              </a:rPr>
              <a:t> </a:t>
            </a:r>
            <a:r>
              <a:rPr lang="en-IN" sz="3600" b="1" dirty="0" err="1">
                <a:solidFill>
                  <a:schemeClr val="tx1"/>
                </a:solidFill>
              </a:rPr>
              <a:t>की</a:t>
            </a:r>
            <a:r>
              <a:rPr lang="en-IN" sz="3600" b="1" dirty="0">
                <a:solidFill>
                  <a:schemeClr val="tx1"/>
                </a:solidFill>
              </a:rPr>
              <a:t> </a:t>
            </a:r>
            <a:r>
              <a:rPr lang="en-IN" sz="3600" b="1" dirty="0" err="1">
                <a:solidFill>
                  <a:schemeClr val="tx1"/>
                </a:solidFill>
              </a:rPr>
              <a:t>मुख्य</a:t>
            </a:r>
            <a:r>
              <a:rPr lang="en-IN" sz="3600" b="1" dirty="0">
                <a:solidFill>
                  <a:schemeClr val="tx1"/>
                </a:solidFill>
              </a:rPr>
              <a:t> </a:t>
            </a:r>
            <a:r>
              <a:rPr lang="en-IN" sz="3600" b="1" dirty="0" err="1">
                <a:solidFill>
                  <a:schemeClr val="tx1"/>
                </a:solidFill>
              </a:rPr>
              <a:t>भूमिकाएँ</a:t>
            </a:r>
            <a:r>
              <a:rPr lang="en-IN" sz="3600" b="1" dirty="0">
                <a:solidFill>
                  <a:schemeClr val="tx1"/>
                </a:solidFill>
              </a:rPr>
              <a:t> </a:t>
            </a:r>
            <a:r>
              <a:rPr lang="en-IN" sz="3600" b="1" dirty="0" err="1">
                <a:solidFill>
                  <a:schemeClr val="tx1"/>
                </a:solidFill>
              </a:rPr>
              <a:t>हैं</a:t>
            </a:r>
            <a:r>
              <a:rPr lang="en-IN" sz="3600" b="1" dirty="0">
                <a:solidFill>
                  <a:schemeClr val="tx1"/>
                </a:solidFill>
              </a:rPr>
              <a:t>:</a:t>
            </a:r>
            <a:r>
              <a:rPr lang="en-IN" sz="3600" b="1" dirty="0">
                <a:solidFill>
                  <a:srgbClr val="FF0000"/>
                </a:solidFill>
              </a:rPr>
              <a:t> </a:t>
            </a:r>
          </a:p>
        </p:txBody>
      </p:sp>
      <p:sp>
        <p:nvSpPr>
          <p:cNvPr id="32" name="Arrow: Left 31">
            <a:extLst>
              <a:ext uri="{FF2B5EF4-FFF2-40B4-BE49-F238E27FC236}">
                <a16:creationId xmlns:a16="http://schemas.microsoft.com/office/drawing/2014/main" id="{603CBD78-8FA0-47A1-A370-2DFED36CBA64}"/>
              </a:ext>
            </a:extLst>
          </p:cNvPr>
          <p:cNvSpPr/>
          <p:nvPr/>
        </p:nvSpPr>
        <p:spPr>
          <a:xfrm rot="21150239" flipH="1">
            <a:off x="3340775" y="3804332"/>
            <a:ext cx="3778787" cy="402221"/>
          </a:xfrm>
          <a:prstGeom prst="lef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3" name="Arrow: Left 32">
            <a:extLst>
              <a:ext uri="{FF2B5EF4-FFF2-40B4-BE49-F238E27FC236}">
                <a16:creationId xmlns:a16="http://schemas.microsoft.com/office/drawing/2014/main" id="{E8EF4B43-7D5C-BEB6-607E-7EC072C7FE94}"/>
              </a:ext>
            </a:extLst>
          </p:cNvPr>
          <p:cNvSpPr/>
          <p:nvPr/>
        </p:nvSpPr>
        <p:spPr>
          <a:xfrm flipH="1">
            <a:off x="3279494" y="4033718"/>
            <a:ext cx="3778787" cy="402221"/>
          </a:xfrm>
          <a:prstGeom prst="lef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5" name="Arrow: Left 34">
            <a:extLst>
              <a:ext uri="{FF2B5EF4-FFF2-40B4-BE49-F238E27FC236}">
                <a16:creationId xmlns:a16="http://schemas.microsoft.com/office/drawing/2014/main" id="{9B14EDA8-4568-2204-D30A-65CCF609EDAB}"/>
              </a:ext>
            </a:extLst>
          </p:cNvPr>
          <p:cNvSpPr/>
          <p:nvPr/>
        </p:nvSpPr>
        <p:spPr>
          <a:xfrm rot="20913029" flipH="1">
            <a:off x="3252505" y="3551982"/>
            <a:ext cx="3955320" cy="402221"/>
          </a:xfrm>
          <a:prstGeom prst="lef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 name="Circle: Hollow 1">
            <a:extLst>
              <a:ext uri="{FF2B5EF4-FFF2-40B4-BE49-F238E27FC236}">
                <a16:creationId xmlns:a16="http://schemas.microsoft.com/office/drawing/2014/main" id="{9C785525-52B8-0119-CD43-3EB3FB6CD662}"/>
              </a:ext>
            </a:extLst>
          </p:cNvPr>
          <p:cNvSpPr/>
          <p:nvPr/>
        </p:nvSpPr>
        <p:spPr>
          <a:xfrm>
            <a:off x="3251941" y="3753092"/>
            <a:ext cx="982131" cy="891755"/>
          </a:xfrm>
          <a:prstGeom prst="donut">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solidFill>
                <a:schemeClr val="tx1"/>
              </a:solidFill>
            </a:endParaRPr>
          </a:p>
        </p:txBody>
      </p:sp>
    </p:spTree>
    <p:extLst>
      <p:ext uri="{BB962C8B-B14F-4D97-AF65-F5344CB8AC3E}">
        <p14:creationId xmlns:p14="http://schemas.microsoft.com/office/powerpoint/2010/main" val="3328540479"/>
      </p:ext>
    </p:extLst>
  </p:cSld>
  <p:clrMapOvr>
    <a:masterClrMapping/>
  </p:clrMapOvr>
  <p:transition spd="med" advTm="194377">
    <p:pull/>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circle(in)">
                                      <p:cBhvr>
                                        <p:cTn id="7" dur="20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grpId="1"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fade">
                                      <p:cBhvr>
                                        <p:cTn id="12" dur="1000"/>
                                        <p:tgtEl>
                                          <p:spTgt spid="15"/>
                                        </p:tgtEl>
                                      </p:cBhvr>
                                    </p:animEffect>
                                    <p:anim calcmode="lin" valueType="num">
                                      <p:cBhvr>
                                        <p:cTn id="13" dur="1000" fill="hold"/>
                                        <p:tgtEl>
                                          <p:spTgt spid="15"/>
                                        </p:tgtEl>
                                        <p:attrNameLst>
                                          <p:attrName>ppt_w</p:attrName>
                                        </p:attrNameLst>
                                      </p:cBhvr>
                                      <p:tavLst>
                                        <p:tav tm="0" fmla="#ppt_w*sin(2.5*pi*$)">
                                          <p:val>
                                            <p:fltVal val="0"/>
                                          </p:val>
                                        </p:tav>
                                        <p:tav tm="100000">
                                          <p:val>
                                            <p:fltVal val="1"/>
                                          </p:val>
                                        </p:tav>
                                      </p:tavLst>
                                    </p:anim>
                                    <p:anim calcmode="lin" valueType="num">
                                      <p:cBhvr>
                                        <p:cTn id="14" dur="1000" fill="hold"/>
                                        <p:tgtEl>
                                          <p:spTgt spid="15"/>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35"/>
                                        </p:tgtEl>
                                        <p:attrNameLst>
                                          <p:attrName>style.visibility</p:attrName>
                                        </p:attrNameLst>
                                      </p:cBhvr>
                                      <p:to>
                                        <p:strVal val="visible"/>
                                      </p:to>
                                    </p:set>
                                    <p:anim calcmode="lin" valueType="num">
                                      <p:cBhvr additive="base">
                                        <p:cTn id="19" dur="500"/>
                                        <p:tgtEl>
                                          <p:spTgt spid="35"/>
                                        </p:tgtEl>
                                        <p:attrNameLst>
                                          <p:attrName>ppt_y</p:attrName>
                                        </p:attrNameLst>
                                      </p:cBhvr>
                                      <p:tavLst>
                                        <p:tav tm="0">
                                          <p:val>
                                            <p:strVal val="#ppt_y+#ppt_h*1.125000"/>
                                          </p:val>
                                        </p:tav>
                                        <p:tav tm="100000">
                                          <p:val>
                                            <p:strVal val="#ppt_y"/>
                                          </p:val>
                                        </p:tav>
                                      </p:tavLst>
                                    </p:anim>
                                    <p:animEffect transition="in" filter="wipe(up)">
                                      <p:cBhvr>
                                        <p:cTn id="20" dur="500"/>
                                        <p:tgtEl>
                                          <p:spTgt spid="35"/>
                                        </p:tgtEl>
                                      </p:cBhvr>
                                    </p:animEffect>
                                  </p:childTnLst>
                                </p:cTn>
                              </p:par>
                            </p:childTnLst>
                          </p:cTn>
                        </p:par>
                      </p:childTnLst>
                    </p:cTn>
                  </p:par>
                  <p:par>
                    <p:cTn id="21" fill="hold">
                      <p:stCondLst>
                        <p:cond delay="indefinite"/>
                      </p:stCondLst>
                      <p:childTnLst>
                        <p:par>
                          <p:cTn id="22" fill="hold">
                            <p:stCondLst>
                              <p:cond delay="0"/>
                            </p:stCondLst>
                            <p:childTnLst>
                              <p:par>
                                <p:cTn id="23" presetID="6" presetClass="entr" presetSubtype="16" fill="hold" grpId="0" nodeType="clickEffect">
                                  <p:stCondLst>
                                    <p:cond delay="0"/>
                                  </p:stCondLst>
                                  <p:childTnLst>
                                    <p:set>
                                      <p:cBhvr>
                                        <p:cTn id="24" dur="1" fill="hold">
                                          <p:stCondLst>
                                            <p:cond delay="0"/>
                                          </p:stCondLst>
                                        </p:cTn>
                                        <p:tgtEl>
                                          <p:spTgt spid="32"/>
                                        </p:tgtEl>
                                        <p:attrNameLst>
                                          <p:attrName>style.visibility</p:attrName>
                                        </p:attrNameLst>
                                      </p:cBhvr>
                                      <p:to>
                                        <p:strVal val="visible"/>
                                      </p:to>
                                    </p:set>
                                    <p:animEffect transition="in" filter="circle(in)">
                                      <p:cBhvr>
                                        <p:cTn id="25" dur="2000"/>
                                        <p:tgtEl>
                                          <p:spTgt spid="32"/>
                                        </p:tgtEl>
                                      </p:cBhvr>
                                    </p:animEffect>
                                  </p:childTnLst>
                                </p:cTn>
                              </p:par>
                            </p:childTnLst>
                          </p:cTn>
                        </p:par>
                      </p:childTnLst>
                    </p:cTn>
                  </p:par>
                  <p:par>
                    <p:cTn id="26" fill="hold">
                      <p:stCondLst>
                        <p:cond delay="indefinite"/>
                      </p:stCondLst>
                      <p:childTnLst>
                        <p:par>
                          <p:cTn id="27" fill="hold">
                            <p:stCondLst>
                              <p:cond delay="0"/>
                            </p:stCondLst>
                            <p:childTnLst>
                              <p:par>
                                <p:cTn id="28" presetID="12" presetClass="entr" presetSubtype="4" fill="hold" grpId="0" nodeType="clickEffect">
                                  <p:stCondLst>
                                    <p:cond delay="0"/>
                                  </p:stCondLst>
                                  <p:childTnLst>
                                    <p:set>
                                      <p:cBhvr>
                                        <p:cTn id="29" dur="1" fill="hold">
                                          <p:stCondLst>
                                            <p:cond delay="0"/>
                                          </p:stCondLst>
                                        </p:cTn>
                                        <p:tgtEl>
                                          <p:spTgt spid="33"/>
                                        </p:tgtEl>
                                        <p:attrNameLst>
                                          <p:attrName>style.visibility</p:attrName>
                                        </p:attrNameLst>
                                      </p:cBhvr>
                                      <p:to>
                                        <p:strVal val="visible"/>
                                      </p:to>
                                    </p:set>
                                    <p:anim calcmode="lin" valueType="num">
                                      <p:cBhvr additive="base">
                                        <p:cTn id="30" dur="500"/>
                                        <p:tgtEl>
                                          <p:spTgt spid="33"/>
                                        </p:tgtEl>
                                        <p:attrNameLst>
                                          <p:attrName>ppt_y</p:attrName>
                                        </p:attrNameLst>
                                      </p:cBhvr>
                                      <p:tavLst>
                                        <p:tav tm="0">
                                          <p:val>
                                            <p:strVal val="#ppt_y+#ppt_h*1.125000"/>
                                          </p:val>
                                        </p:tav>
                                        <p:tav tm="100000">
                                          <p:val>
                                            <p:strVal val="#ppt_y"/>
                                          </p:val>
                                        </p:tav>
                                      </p:tavLst>
                                    </p:anim>
                                    <p:animEffect transition="in" filter="wipe(up)">
                                      <p:cBhvr>
                                        <p:cTn id="31" dur="500"/>
                                        <p:tgtEl>
                                          <p:spTgt spid="33"/>
                                        </p:tgtEl>
                                      </p:cBhvr>
                                    </p:animEffect>
                                  </p:childTnLst>
                                </p:cTn>
                              </p:par>
                            </p:childTnLst>
                          </p:cTn>
                        </p:par>
                      </p:childTnLst>
                    </p:cTn>
                  </p:par>
                  <p:par>
                    <p:cTn id="32" fill="hold">
                      <p:stCondLst>
                        <p:cond delay="indefinite"/>
                      </p:stCondLst>
                      <p:childTnLst>
                        <p:par>
                          <p:cTn id="33" fill="hold">
                            <p:stCondLst>
                              <p:cond delay="0"/>
                            </p:stCondLst>
                            <p:childTnLst>
                              <p:par>
                                <p:cTn id="34" presetID="12" presetClass="entr" presetSubtype="4" fill="hold" grpId="0" nodeType="clickEffect">
                                  <p:stCondLst>
                                    <p:cond delay="0"/>
                                  </p:stCondLst>
                                  <p:childTnLst>
                                    <p:set>
                                      <p:cBhvr>
                                        <p:cTn id="35" dur="1" fill="hold">
                                          <p:stCondLst>
                                            <p:cond delay="0"/>
                                          </p:stCondLst>
                                        </p:cTn>
                                        <p:tgtEl>
                                          <p:spTgt spid="34"/>
                                        </p:tgtEl>
                                        <p:attrNameLst>
                                          <p:attrName>style.visibility</p:attrName>
                                        </p:attrNameLst>
                                      </p:cBhvr>
                                      <p:to>
                                        <p:strVal val="visible"/>
                                      </p:to>
                                    </p:set>
                                    <p:anim calcmode="lin" valueType="num">
                                      <p:cBhvr additive="base">
                                        <p:cTn id="36" dur="500"/>
                                        <p:tgtEl>
                                          <p:spTgt spid="34"/>
                                        </p:tgtEl>
                                        <p:attrNameLst>
                                          <p:attrName>ppt_y</p:attrName>
                                        </p:attrNameLst>
                                      </p:cBhvr>
                                      <p:tavLst>
                                        <p:tav tm="0">
                                          <p:val>
                                            <p:strVal val="#ppt_y+#ppt_h*1.125000"/>
                                          </p:val>
                                        </p:tav>
                                        <p:tav tm="100000">
                                          <p:val>
                                            <p:strVal val="#ppt_y"/>
                                          </p:val>
                                        </p:tav>
                                      </p:tavLst>
                                    </p:anim>
                                    <p:animEffect transition="in" filter="wipe(up)">
                                      <p:cBhvr>
                                        <p:cTn id="37" dur="500"/>
                                        <p:tgtEl>
                                          <p:spTgt spid="34"/>
                                        </p:tgtEl>
                                      </p:cBhvr>
                                    </p:animEffect>
                                  </p:childTnLst>
                                </p:cTn>
                              </p:par>
                            </p:childTnLst>
                          </p:cTn>
                        </p:par>
                      </p:childTnLst>
                    </p:cTn>
                  </p:par>
                  <p:par>
                    <p:cTn id="38" fill="hold">
                      <p:stCondLst>
                        <p:cond delay="indefinite"/>
                      </p:stCondLst>
                      <p:childTnLst>
                        <p:par>
                          <p:cTn id="39" fill="hold">
                            <p:stCondLst>
                              <p:cond delay="0"/>
                            </p:stCondLst>
                            <p:childTnLst>
                              <p:par>
                                <p:cTn id="40" presetID="27" presetClass="emph" presetSubtype="0" fill="remove" grpId="0" nodeType="clickEffect">
                                  <p:stCondLst>
                                    <p:cond delay="0"/>
                                  </p:stCondLst>
                                  <p:childTnLst>
                                    <p:animClr clrSpc="rgb" dir="cw">
                                      <p:cBhvr override="childStyle">
                                        <p:cTn id="41" dur="250" autoRev="1" fill="remove"/>
                                        <p:tgtEl>
                                          <p:spTgt spid="13">
                                            <p:graphicEl>
                                              <a:dgm id="{C4367CDA-DAC4-4FF4-A662-D0FDF03E216A}"/>
                                            </p:graphicEl>
                                          </p:spTgt>
                                        </p:tgtEl>
                                        <p:attrNameLst>
                                          <p:attrName>style.color</p:attrName>
                                        </p:attrNameLst>
                                      </p:cBhvr>
                                      <p:to>
                                        <a:schemeClr val="bg1"/>
                                      </p:to>
                                    </p:animClr>
                                    <p:animClr clrSpc="rgb" dir="cw">
                                      <p:cBhvr>
                                        <p:cTn id="42" dur="250" autoRev="1" fill="remove"/>
                                        <p:tgtEl>
                                          <p:spTgt spid="13">
                                            <p:graphicEl>
                                              <a:dgm id="{C4367CDA-DAC4-4FF4-A662-D0FDF03E216A}"/>
                                            </p:graphicEl>
                                          </p:spTgt>
                                        </p:tgtEl>
                                        <p:attrNameLst>
                                          <p:attrName>fillcolor</p:attrName>
                                        </p:attrNameLst>
                                      </p:cBhvr>
                                      <p:to>
                                        <a:schemeClr val="bg1"/>
                                      </p:to>
                                    </p:animClr>
                                    <p:set>
                                      <p:cBhvr>
                                        <p:cTn id="43" dur="250" autoRev="1" fill="remove"/>
                                        <p:tgtEl>
                                          <p:spTgt spid="13">
                                            <p:graphicEl>
                                              <a:dgm id="{C4367CDA-DAC4-4FF4-A662-D0FDF03E216A}"/>
                                            </p:graphicEl>
                                          </p:spTgt>
                                        </p:tgtEl>
                                        <p:attrNameLst>
                                          <p:attrName>fill.type</p:attrName>
                                        </p:attrNameLst>
                                      </p:cBhvr>
                                      <p:to>
                                        <p:strVal val="solid"/>
                                      </p:to>
                                    </p:set>
                                    <p:set>
                                      <p:cBhvr>
                                        <p:cTn id="44" dur="250" autoRev="1" fill="remove"/>
                                        <p:tgtEl>
                                          <p:spTgt spid="13">
                                            <p:graphicEl>
                                              <a:dgm id="{C4367CDA-DAC4-4FF4-A662-D0FDF03E216A}"/>
                                            </p:graphicEl>
                                          </p:spTgt>
                                        </p:tgtEl>
                                        <p:attrNameLst>
                                          <p:attrName>fill.on</p:attrName>
                                        </p:attrNameLst>
                                      </p:cBhvr>
                                      <p:to>
                                        <p:strVal val="true"/>
                                      </p:to>
                                    </p:set>
                                  </p:childTnLst>
                                </p:cTn>
                              </p:par>
                              <p:par>
                                <p:cTn id="45" presetID="27" presetClass="emph" presetSubtype="0" fill="remove" grpId="0" nodeType="withEffect">
                                  <p:stCondLst>
                                    <p:cond delay="0"/>
                                  </p:stCondLst>
                                  <p:childTnLst>
                                    <p:animClr clrSpc="rgb" dir="cw">
                                      <p:cBhvr override="childStyle">
                                        <p:cTn id="46" dur="250" autoRev="1" fill="remove"/>
                                        <p:tgtEl>
                                          <p:spTgt spid="13">
                                            <p:graphicEl>
                                              <a:dgm id="{3BE9CB3A-2581-472C-8520-89CBE9D6D036}"/>
                                            </p:graphicEl>
                                          </p:spTgt>
                                        </p:tgtEl>
                                        <p:attrNameLst>
                                          <p:attrName>style.color</p:attrName>
                                        </p:attrNameLst>
                                      </p:cBhvr>
                                      <p:to>
                                        <a:schemeClr val="bg1"/>
                                      </p:to>
                                    </p:animClr>
                                    <p:animClr clrSpc="rgb" dir="cw">
                                      <p:cBhvr>
                                        <p:cTn id="47" dur="250" autoRev="1" fill="remove"/>
                                        <p:tgtEl>
                                          <p:spTgt spid="13">
                                            <p:graphicEl>
                                              <a:dgm id="{3BE9CB3A-2581-472C-8520-89CBE9D6D036}"/>
                                            </p:graphicEl>
                                          </p:spTgt>
                                        </p:tgtEl>
                                        <p:attrNameLst>
                                          <p:attrName>fillcolor</p:attrName>
                                        </p:attrNameLst>
                                      </p:cBhvr>
                                      <p:to>
                                        <a:schemeClr val="bg1"/>
                                      </p:to>
                                    </p:animClr>
                                    <p:set>
                                      <p:cBhvr>
                                        <p:cTn id="48" dur="250" autoRev="1" fill="remove"/>
                                        <p:tgtEl>
                                          <p:spTgt spid="13">
                                            <p:graphicEl>
                                              <a:dgm id="{3BE9CB3A-2581-472C-8520-89CBE9D6D036}"/>
                                            </p:graphicEl>
                                          </p:spTgt>
                                        </p:tgtEl>
                                        <p:attrNameLst>
                                          <p:attrName>fill.type</p:attrName>
                                        </p:attrNameLst>
                                      </p:cBhvr>
                                      <p:to>
                                        <p:strVal val="solid"/>
                                      </p:to>
                                    </p:set>
                                    <p:set>
                                      <p:cBhvr>
                                        <p:cTn id="49" dur="250" autoRev="1" fill="remove"/>
                                        <p:tgtEl>
                                          <p:spTgt spid="13">
                                            <p:graphicEl>
                                              <a:dgm id="{3BE9CB3A-2581-472C-8520-89CBE9D6D036}"/>
                                            </p:graphicEl>
                                          </p:spTgt>
                                        </p:tgtEl>
                                        <p:attrNameLst>
                                          <p:attrName>fill.on</p:attrName>
                                        </p:attrNameLst>
                                      </p:cBhvr>
                                      <p:to>
                                        <p:strVal val="true"/>
                                      </p:to>
                                    </p:set>
                                  </p:childTnLst>
                                </p:cTn>
                              </p:par>
                              <p:par>
                                <p:cTn id="50" presetID="27" presetClass="emph" presetSubtype="0" fill="remove" grpId="0" nodeType="withEffect">
                                  <p:stCondLst>
                                    <p:cond delay="0"/>
                                  </p:stCondLst>
                                  <p:childTnLst>
                                    <p:animClr clrSpc="rgb" dir="cw">
                                      <p:cBhvr override="childStyle">
                                        <p:cTn id="51" dur="250" autoRev="1" fill="remove"/>
                                        <p:tgtEl>
                                          <p:spTgt spid="13">
                                            <p:graphicEl>
                                              <a:dgm id="{0B7EBD6E-E6D2-46C9-ACB9-7E3EA02438AA}"/>
                                            </p:graphicEl>
                                          </p:spTgt>
                                        </p:tgtEl>
                                        <p:attrNameLst>
                                          <p:attrName>style.color</p:attrName>
                                        </p:attrNameLst>
                                      </p:cBhvr>
                                      <p:to>
                                        <a:schemeClr val="bg1"/>
                                      </p:to>
                                    </p:animClr>
                                    <p:animClr clrSpc="rgb" dir="cw">
                                      <p:cBhvr>
                                        <p:cTn id="52" dur="250" autoRev="1" fill="remove"/>
                                        <p:tgtEl>
                                          <p:spTgt spid="13">
                                            <p:graphicEl>
                                              <a:dgm id="{0B7EBD6E-E6D2-46C9-ACB9-7E3EA02438AA}"/>
                                            </p:graphicEl>
                                          </p:spTgt>
                                        </p:tgtEl>
                                        <p:attrNameLst>
                                          <p:attrName>fillcolor</p:attrName>
                                        </p:attrNameLst>
                                      </p:cBhvr>
                                      <p:to>
                                        <a:schemeClr val="bg1"/>
                                      </p:to>
                                    </p:animClr>
                                    <p:set>
                                      <p:cBhvr>
                                        <p:cTn id="53" dur="250" autoRev="1" fill="remove"/>
                                        <p:tgtEl>
                                          <p:spTgt spid="13">
                                            <p:graphicEl>
                                              <a:dgm id="{0B7EBD6E-E6D2-46C9-ACB9-7E3EA02438AA}"/>
                                            </p:graphicEl>
                                          </p:spTgt>
                                        </p:tgtEl>
                                        <p:attrNameLst>
                                          <p:attrName>fill.type</p:attrName>
                                        </p:attrNameLst>
                                      </p:cBhvr>
                                      <p:to>
                                        <p:strVal val="solid"/>
                                      </p:to>
                                    </p:set>
                                    <p:set>
                                      <p:cBhvr>
                                        <p:cTn id="54" dur="250" autoRev="1" fill="remove"/>
                                        <p:tgtEl>
                                          <p:spTgt spid="13">
                                            <p:graphicEl>
                                              <a:dgm id="{0B7EBD6E-E6D2-46C9-ACB9-7E3EA02438AA}"/>
                                            </p:graphicEl>
                                          </p:spTgt>
                                        </p:tgtEl>
                                        <p:attrNameLst>
                                          <p:attrName>fill.on</p:attrName>
                                        </p:attrNameLst>
                                      </p:cBhvr>
                                      <p:to>
                                        <p:strVal val="true"/>
                                      </p:to>
                                    </p:set>
                                  </p:childTnLst>
                                </p:cTn>
                              </p:par>
                              <p:par>
                                <p:cTn id="55" presetID="27" presetClass="emph" presetSubtype="0" fill="remove" grpId="0" nodeType="withEffect">
                                  <p:stCondLst>
                                    <p:cond delay="0"/>
                                  </p:stCondLst>
                                  <p:childTnLst>
                                    <p:animClr clrSpc="rgb" dir="cw">
                                      <p:cBhvr override="childStyle">
                                        <p:cTn id="56" dur="250" autoRev="1" fill="remove"/>
                                        <p:tgtEl>
                                          <p:spTgt spid="13">
                                            <p:graphicEl>
                                              <a:dgm id="{C2242176-1DE4-42A7-8B40-AF8672436E5E}"/>
                                            </p:graphicEl>
                                          </p:spTgt>
                                        </p:tgtEl>
                                        <p:attrNameLst>
                                          <p:attrName>style.color</p:attrName>
                                        </p:attrNameLst>
                                      </p:cBhvr>
                                      <p:to>
                                        <a:schemeClr val="bg1"/>
                                      </p:to>
                                    </p:animClr>
                                    <p:animClr clrSpc="rgb" dir="cw">
                                      <p:cBhvr>
                                        <p:cTn id="57" dur="250" autoRev="1" fill="remove"/>
                                        <p:tgtEl>
                                          <p:spTgt spid="13">
                                            <p:graphicEl>
                                              <a:dgm id="{C2242176-1DE4-42A7-8B40-AF8672436E5E}"/>
                                            </p:graphicEl>
                                          </p:spTgt>
                                        </p:tgtEl>
                                        <p:attrNameLst>
                                          <p:attrName>fillcolor</p:attrName>
                                        </p:attrNameLst>
                                      </p:cBhvr>
                                      <p:to>
                                        <a:schemeClr val="bg1"/>
                                      </p:to>
                                    </p:animClr>
                                    <p:set>
                                      <p:cBhvr>
                                        <p:cTn id="58" dur="250" autoRev="1" fill="remove"/>
                                        <p:tgtEl>
                                          <p:spTgt spid="13">
                                            <p:graphicEl>
                                              <a:dgm id="{C2242176-1DE4-42A7-8B40-AF8672436E5E}"/>
                                            </p:graphicEl>
                                          </p:spTgt>
                                        </p:tgtEl>
                                        <p:attrNameLst>
                                          <p:attrName>fill.type</p:attrName>
                                        </p:attrNameLst>
                                      </p:cBhvr>
                                      <p:to>
                                        <p:strVal val="solid"/>
                                      </p:to>
                                    </p:set>
                                    <p:set>
                                      <p:cBhvr>
                                        <p:cTn id="59" dur="250" autoRev="1" fill="remove"/>
                                        <p:tgtEl>
                                          <p:spTgt spid="13">
                                            <p:graphicEl>
                                              <a:dgm id="{C2242176-1DE4-42A7-8B40-AF8672436E5E}"/>
                                            </p:graphicEl>
                                          </p:spTgt>
                                        </p:tgtEl>
                                        <p:attrNameLst>
                                          <p:attrName>fill.on</p:attrName>
                                        </p:attrNameLst>
                                      </p:cBhvr>
                                      <p:to>
                                        <p:strVal val="true"/>
                                      </p:to>
                                    </p:set>
                                  </p:childTnLst>
                                </p:cTn>
                              </p:par>
                              <p:par>
                                <p:cTn id="60" presetID="27" presetClass="emph" presetSubtype="0" fill="remove" grpId="0" nodeType="withEffect">
                                  <p:stCondLst>
                                    <p:cond delay="0"/>
                                  </p:stCondLst>
                                  <p:childTnLst>
                                    <p:animClr clrSpc="rgb" dir="cw">
                                      <p:cBhvr override="childStyle">
                                        <p:cTn id="61" dur="250" autoRev="1" fill="remove"/>
                                        <p:tgtEl>
                                          <p:spTgt spid="13">
                                            <p:graphicEl>
                                              <a:dgm id="{B44A399F-B1AC-4BA9-A561-6DBEFDE1C754}"/>
                                            </p:graphicEl>
                                          </p:spTgt>
                                        </p:tgtEl>
                                        <p:attrNameLst>
                                          <p:attrName>style.color</p:attrName>
                                        </p:attrNameLst>
                                      </p:cBhvr>
                                      <p:to>
                                        <a:schemeClr val="bg1"/>
                                      </p:to>
                                    </p:animClr>
                                    <p:animClr clrSpc="rgb" dir="cw">
                                      <p:cBhvr>
                                        <p:cTn id="62" dur="250" autoRev="1" fill="remove"/>
                                        <p:tgtEl>
                                          <p:spTgt spid="13">
                                            <p:graphicEl>
                                              <a:dgm id="{B44A399F-B1AC-4BA9-A561-6DBEFDE1C754}"/>
                                            </p:graphicEl>
                                          </p:spTgt>
                                        </p:tgtEl>
                                        <p:attrNameLst>
                                          <p:attrName>fillcolor</p:attrName>
                                        </p:attrNameLst>
                                      </p:cBhvr>
                                      <p:to>
                                        <a:schemeClr val="bg1"/>
                                      </p:to>
                                    </p:animClr>
                                    <p:set>
                                      <p:cBhvr>
                                        <p:cTn id="63" dur="250" autoRev="1" fill="remove"/>
                                        <p:tgtEl>
                                          <p:spTgt spid="13">
                                            <p:graphicEl>
                                              <a:dgm id="{B44A399F-B1AC-4BA9-A561-6DBEFDE1C754}"/>
                                            </p:graphicEl>
                                          </p:spTgt>
                                        </p:tgtEl>
                                        <p:attrNameLst>
                                          <p:attrName>fill.type</p:attrName>
                                        </p:attrNameLst>
                                      </p:cBhvr>
                                      <p:to>
                                        <p:strVal val="solid"/>
                                      </p:to>
                                    </p:set>
                                    <p:set>
                                      <p:cBhvr>
                                        <p:cTn id="64" dur="250" autoRev="1" fill="remove"/>
                                        <p:tgtEl>
                                          <p:spTgt spid="13">
                                            <p:graphicEl>
                                              <a:dgm id="{B44A399F-B1AC-4BA9-A561-6DBEFDE1C754}"/>
                                            </p:graphicEl>
                                          </p:spTgt>
                                        </p:tgtEl>
                                        <p:attrNameLst>
                                          <p:attrName>fill.on</p:attrName>
                                        </p:attrNameLst>
                                      </p:cBhvr>
                                      <p:to>
                                        <p:strVal val="true"/>
                                      </p:to>
                                    </p:set>
                                  </p:childTnLst>
                                </p:cTn>
                              </p:par>
                              <p:par>
                                <p:cTn id="65" presetID="27" presetClass="emph" presetSubtype="0" fill="remove" grpId="0" nodeType="withEffect">
                                  <p:stCondLst>
                                    <p:cond delay="0"/>
                                  </p:stCondLst>
                                  <p:childTnLst>
                                    <p:animClr clrSpc="rgb" dir="cw">
                                      <p:cBhvr override="childStyle">
                                        <p:cTn id="66" dur="250" autoRev="1" fill="remove"/>
                                        <p:tgtEl>
                                          <p:spTgt spid="13">
                                            <p:graphicEl>
                                              <a:dgm id="{968E7679-2AA2-4901-8F5E-3B6A4BA68D4D}"/>
                                            </p:graphicEl>
                                          </p:spTgt>
                                        </p:tgtEl>
                                        <p:attrNameLst>
                                          <p:attrName>style.color</p:attrName>
                                        </p:attrNameLst>
                                      </p:cBhvr>
                                      <p:to>
                                        <a:schemeClr val="bg1"/>
                                      </p:to>
                                    </p:animClr>
                                    <p:animClr clrSpc="rgb" dir="cw">
                                      <p:cBhvr>
                                        <p:cTn id="67" dur="250" autoRev="1" fill="remove"/>
                                        <p:tgtEl>
                                          <p:spTgt spid="13">
                                            <p:graphicEl>
                                              <a:dgm id="{968E7679-2AA2-4901-8F5E-3B6A4BA68D4D}"/>
                                            </p:graphicEl>
                                          </p:spTgt>
                                        </p:tgtEl>
                                        <p:attrNameLst>
                                          <p:attrName>fillcolor</p:attrName>
                                        </p:attrNameLst>
                                      </p:cBhvr>
                                      <p:to>
                                        <a:schemeClr val="bg1"/>
                                      </p:to>
                                    </p:animClr>
                                    <p:set>
                                      <p:cBhvr>
                                        <p:cTn id="68" dur="250" autoRev="1" fill="remove"/>
                                        <p:tgtEl>
                                          <p:spTgt spid="13">
                                            <p:graphicEl>
                                              <a:dgm id="{968E7679-2AA2-4901-8F5E-3B6A4BA68D4D}"/>
                                            </p:graphicEl>
                                          </p:spTgt>
                                        </p:tgtEl>
                                        <p:attrNameLst>
                                          <p:attrName>fill.type</p:attrName>
                                        </p:attrNameLst>
                                      </p:cBhvr>
                                      <p:to>
                                        <p:strVal val="solid"/>
                                      </p:to>
                                    </p:set>
                                    <p:set>
                                      <p:cBhvr>
                                        <p:cTn id="69" dur="250" autoRev="1" fill="remove"/>
                                        <p:tgtEl>
                                          <p:spTgt spid="13">
                                            <p:graphicEl>
                                              <a:dgm id="{968E7679-2AA2-4901-8F5E-3B6A4BA68D4D}"/>
                                            </p:graphicEl>
                                          </p:spTgt>
                                        </p:tgtEl>
                                        <p:attrNameLst>
                                          <p:attrName>fill.on</p:attrName>
                                        </p:attrNameLst>
                                      </p:cBhvr>
                                      <p:to>
                                        <p:strVal val="true"/>
                                      </p:to>
                                    </p:set>
                                  </p:childTnLst>
                                </p:cTn>
                              </p:par>
                              <p:par>
                                <p:cTn id="70" presetID="27" presetClass="emph" presetSubtype="0" fill="remove" grpId="0" nodeType="withEffect">
                                  <p:stCondLst>
                                    <p:cond delay="0"/>
                                  </p:stCondLst>
                                  <p:childTnLst>
                                    <p:animClr clrSpc="rgb" dir="cw">
                                      <p:cBhvr override="childStyle">
                                        <p:cTn id="71" dur="250" autoRev="1" fill="remove"/>
                                        <p:tgtEl>
                                          <p:spTgt spid="13">
                                            <p:graphicEl>
                                              <a:dgm id="{E8D2448D-0B76-4588-A6C4-F0E5773FB050}"/>
                                            </p:graphicEl>
                                          </p:spTgt>
                                        </p:tgtEl>
                                        <p:attrNameLst>
                                          <p:attrName>style.color</p:attrName>
                                        </p:attrNameLst>
                                      </p:cBhvr>
                                      <p:to>
                                        <a:schemeClr val="bg1"/>
                                      </p:to>
                                    </p:animClr>
                                    <p:animClr clrSpc="rgb" dir="cw">
                                      <p:cBhvr>
                                        <p:cTn id="72" dur="250" autoRev="1" fill="remove"/>
                                        <p:tgtEl>
                                          <p:spTgt spid="13">
                                            <p:graphicEl>
                                              <a:dgm id="{E8D2448D-0B76-4588-A6C4-F0E5773FB050}"/>
                                            </p:graphicEl>
                                          </p:spTgt>
                                        </p:tgtEl>
                                        <p:attrNameLst>
                                          <p:attrName>fillcolor</p:attrName>
                                        </p:attrNameLst>
                                      </p:cBhvr>
                                      <p:to>
                                        <a:schemeClr val="bg1"/>
                                      </p:to>
                                    </p:animClr>
                                    <p:set>
                                      <p:cBhvr>
                                        <p:cTn id="73" dur="250" autoRev="1" fill="remove"/>
                                        <p:tgtEl>
                                          <p:spTgt spid="13">
                                            <p:graphicEl>
                                              <a:dgm id="{E8D2448D-0B76-4588-A6C4-F0E5773FB050}"/>
                                            </p:graphicEl>
                                          </p:spTgt>
                                        </p:tgtEl>
                                        <p:attrNameLst>
                                          <p:attrName>fill.type</p:attrName>
                                        </p:attrNameLst>
                                      </p:cBhvr>
                                      <p:to>
                                        <p:strVal val="solid"/>
                                      </p:to>
                                    </p:set>
                                    <p:set>
                                      <p:cBhvr>
                                        <p:cTn id="74" dur="250" autoRev="1" fill="remove"/>
                                        <p:tgtEl>
                                          <p:spTgt spid="13">
                                            <p:graphicEl>
                                              <a:dgm id="{E8D2448D-0B76-4588-A6C4-F0E5773FB050}"/>
                                            </p:graphicEl>
                                          </p:spTgt>
                                        </p:tgtEl>
                                        <p:attrNameLst>
                                          <p:attrName>fill.on</p:attrName>
                                        </p:attrNameLst>
                                      </p:cBhvr>
                                      <p:to>
                                        <p:strVal val="true"/>
                                      </p:to>
                                    </p:set>
                                  </p:childTnLst>
                                </p:cTn>
                              </p:par>
                              <p:par>
                                <p:cTn id="75" presetID="27" presetClass="emph" presetSubtype="0" fill="remove" grpId="0" nodeType="withEffect">
                                  <p:stCondLst>
                                    <p:cond delay="0"/>
                                  </p:stCondLst>
                                  <p:childTnLst>
                                    <p:animClr clrSpc="rgb" dir="cw">
                                      <p:cBhvr override="childStyle">
                                        <p:cTn id="76" dur="250" autoRev="1" fill="remove"/>
                                        <p:tgtEl>
                                          <p:spTgt spid="13">
                                            <p:graphicEl>
                                              <a:dgm id="{6A3D302D-AB77-4ACF-90D0-0DE8AA7C9D18}"/>
                                            </p:graphicEl>
                                          </p:spTgt>
                                        </p:tgtEl>
                                        <p:attrNameLst>
                                          <p:attrName>style.color</p:attrName>
                                        </p:attrNameLst>
                                      </p:cBhvr>
                                      <p:to>
                                        <a:schemeClr val="bg1"/>
                                      </p:to>
                                    </p:animClr>
                                    <p:animClr clrSpc="rgb" dir="cw">
                                      <p:cBhvr>
                                        <p:cTn id="77" dur="250" autoRev="1" fill="remove"/>
                                        <p:tgtEl>
                                          <p:spTgt spid="13">
                                            <p:graphicEl>
                                              <a:dgm id="{6A3D302D-AB77-4ACF-90D0-0DE8AA7C9D18}"/>
                                            </p:graphicEl>
                                          </p:spTgt>
                                        </p:tgtEl>
                                        <p:attrNameLst>
                                          <p:attrName>fillcolor</p:attrName>
                                        </p:attrNameLst>
                                      </p:cBhvr>
                                      <p:to>
                                        <a:schemeClr val="bg1"/>
                                      </p:to>
                                    </p:animClr>
                                    <p:set>
                                      <p:cBhvr>
                                        <p:cTn id="78" dur="250" autoRev="1" fill="remove"/>
                                        <p:tgtEl>
                                          <p:spTgt spid="13">
                                            <p:graphicEl>
                                              <a:dgm id="{6A3D302D-AB77-4ACF-90D0-0DE8AA7C9D18}"/>
                                            </p:graphicEl>
                                          </p:spTgt>
                                        </p:tgtEl>
                                        <p:attrNameLst>
                                          <p:attrName>fill.type</p:attrName>
                                        </p:attrNameLst>
                                      </p:cBhvr>
                                      <p:to>
                                        <p:strVal val="solid"/>
                                      </p:to>
                                    </p:set>
                                    <p:set>
                                      <p:cBhvr>
                                        <p:cTn id="79" dur="250" autoRev="1" fill="remove"/>
                                        <p:tgtEl>
                                          <p:spTgt spid="13">
                                            <p:graphicEl>
                                              <a:dgm id="{6A3D302D-AB77-4ACF-90D0-0DE8AA7C9D18}"/>
                                            </p:graphicEl>
                                          </p:spTgt>
                                        </p:tgtEl>
                                        <p:attrNameLst>
                                          <p:attrName>fill.on</p:attrName>
                                        </p:attrNameLst>
                                      </p:cBhvr>
                                      <p:to>
                                        <p:strVal val="true"/>
                                      </p:to>
                                    </p:set>
                                  </p:childTnLst>
                                </p:cTn>
                              </p:par>
                              <p:par>
                                <p:cTn id="80" presetID="27" presetClass="emph" presetSubtype="0" fill="remove" grpId="0" nodeType="withEffect">
                                  <p:stCondLst>
                                    <p:cond delay="0"/>
                                  </p:stCondLst>
                                  <p:childTnLst>
                                    <p:animClr clrSpc="rgb" dir="cw">
                                      <p:cBhvr override="childStyle">
                                        <p:cTn id="81" dur="250" autoRev="1" fill="remove"/>
                                        <p:tgtEl>
                                          <p:spTgt spid="13">
                                            <p:graphicEl>
                                              <a:dgm id="{03AAF397-2177-4EF0-A4E6-9BC7A7F424A1}"/>
                                            </p:graphicEl>
                                          </p:spTgt>
                                        </p:tgtEl>
                                        <p:attrNameLst>
                                          <p:attrName>style.color</p:attrName>
                                        </p:attrNameLst>
                                      </p:cBhvr>
                                      <p:to>
                                        <a:schemeClr val="bg1"/>
                                      </p:to>
                                    </p:animClr>
                                    <p:animClr clrSpc="rgb" dir="cw">
                                      <p:cBhvr>
                                        <p:cTn id="82" dur="250" autoRev="1" fill="remove"/>
                                        <p:tgtEl>
                                          <p:spTgt spid="13">
                                            <p:graphicEl>
                                              <a:dgm id="{03AAF397-2177-4EF0-A4E6-9BC7A7F424A1}"/>
                                            </p:graphicEl>
                                          </p:spTgt>
                                        </p:tgtEl>
                                        <p:attrNameLst>
                                          <p:attrName>fillcolor</p:attrName>
                                        </p:attrNameLst>
                                      </p:cBhvr>
                                      <p:to>
                                        <a:schemeClr val="bg1"/>
                                      </p:to>
                                    </p:animClr>
                                    <p:set>
                                      <p:cBhvr>
                                        <p:cTn id="83" dur="250" autoRev="1" fill="remove"/>
                                        <p:tgtEl>
                                          <p:spTgt spid="13">
                                            <p:graphicEl>
                                              <a:dgm id="{03AAF397-2177-4EF0-A4E6-9BC7A7F424A1}"/>
                                            </p:graphicEl>
                                          </p:spTgt>
                                        </p:tgtEl>
                                        <p:attrNameLst>
                                          <p:attrName>fill.type</p:attrName>
                                        </p:attrNameLst>
                                      </p:cBhvr>
                                      <p:to>
                                        <p:strVal val="solid"/>
                                      </p:to>
                                    </p:set>
                                    <p:set>
                                      <p:cBhvr>
                                        <p:cTn id="84" dur="250" autoRev="1" fill="remove"/>
                                        <p:tgtEl>
                                          <p:spTgt spid="13">
                                            <p:graphicEl>
                                              <a:dgm id="{03AAF397-2177-4EF0-A4E6-9BC7A7F424A1}"/>
                                            </p:graphicEl>
                                          </p:spTgt>
                                        </p:tgtEl>
                                        <p:attrNameLst>
                                          <p:attrName>fill.on</p:attrName>
                                        </p:attrNameLst>
                                      </p:cBhvr>
                                      <p:to>
                                        <p:strVal val="true"/>
                                      </p:to>
                                    </p:set>
                                  </p:childTnLst>
                                </p:cTn>
                              </p:par>
                              <p:par>
                                <p:cTn id="85" presetID="27" presetClass="emph" presetSubtype="0" fill="remove" grpId="0" nodeType="withEffect">
                                  <p:stCondLst>
                                    <p:cond delay="0"/>
                                  </p:stCondLst>
                                  <p:childTnLst>
                                    <p:animClr clrSpc="rgb" dir="cw">
                                      <p:cBhvr override="childStyle">
                                        <p:cTn id="86" dur="250" autoRev="1" fill="remove"/>
                                        <p:tgtEl>
                                          <p:spTgt spid="13">
                                            <p:graphicEl>
                                              <a:dgm id="{7FA1AD48-029F-408D-A803-8B509E4BFE55}"/>
                                            </p:graphicEl>
                                          </p:spTgt>
                                        </p:tgtEl>
                                        <p:attrNameLst>
                                          <p:attrName>style.color</p:attrName>
                                        </p:attrNameLst>
                                      </p:cBhvr>
                                      <p:to>
                                        <a:schemeClr val="bg1"/>
                                      </p:to>
                                    </p:animClr>
                                    <p:animClr clrSpc="rgb" dir="cw">
                                      <p:cBhvr>
                                        <p:cTn id="87" dur="250" autoRev="1" fill="remove"/>
                                        <p:tgtEl>
                                          <p:spTgt spid="13">
                                            <p:graphicEl>
                                              <a:dgm id="{7FA1AD48-029F-408D-A803-8B509E4BFE55}"/>
                                            </p:graphicEl>
                                          </p:spTgt>
                                        </p:tgtEl>
                                        <p:attrNameLst>
                                          <p:attrName>fillcolor</p:attrName>
                                        </p:attrNameLst>
                                      </p:cBhvr>
                                      <p:to>
                                        <a:schemeClr val="bg1"/>
                                      </p:to>
                                    </p:animClr>
                                    <p:set>
                                      <p:cBhvr>
                                        <p:cTn id="88" dur="250" autoRev="1" fill="remove"/>
                                        <p:tgtEl>
                                          <p:spTgt spid="13">
                                            <p:graphicEl>
                                              <a:dgm id="{7FA1AD48-029F-408D-A803-8B509E4BFE55}"/>
                                            </p:graphicEl>
                                          </p:spTgt>
                                        </p:tgtEl>
                                        <p:attrNameLst>
                                          <p:attrName>fill.type</p:attrName>
                                        </p:attrNameLst>
                                      </p:cBhvr>
                                      <p:to>
                                        <p:strVal val="solid"/>
                                      </p:to>
                                    </p:set>
                                    <p:set>
                                      <p:cBhvr>
                                        <p:cTn id="89" dur="250" autoRev="1" fill="remove"/>
                                        <p:tgtEl>
                                          <p:spTgt spid="13">
                                            <p:graphicEl>
                                              <a:dgm id="{7FA1AD48-029F-408D-A803-8B509E4BFE55}"/>
                                            </p:graphicEl>
                                          </p:spTgt>
                                        </p:tgtEl>
                                        <p:attrNameLst>
                                          <p:attrName>fill.on</p:attrName>
                                        </p:attrNameLst>
                                      </p:cBhvr>
                                      <p:to>
                                        <p:strVal val="true"/>
                                      </p:to>
                                    </p:set>
                                  </p:childTnLst>
                                </p:cTn>
                              </p:par>
                              <p:par>
                                <p:cTn id="90" presetID="27" presetClass="emph" presetSubtype="0" fill="remove" grpId="0" nodeType="withEffect">
                                  <p:stCondLst>
                                    <p:cond delay="0"/>
                                  </p:stCondLst>
                                  <p:childTnLst>
                                    <p:animClr clrSpc="rgb" dir="cw">
                                      <p:cBhvr override="childStyle">
                                        <p:cTn id="91" dur="250" autoRev="1" fill="remove"/>
                                        <p:tgtEl>
                                          <p:spTgt spid="13">
                                            <p:graphicEl>
                                              <a:dgm id="{3B8E8F45-1FAE-455B-970F-83EC16C0B483}"/>
                                            </p:graphicEl>
                                          </p:spTgt>
                                        </p:tgtEl>
                                        <p:attrNameLst>
                                          <p:attrName>style.color</p:attrName>
                                        </p:attrNameLst>
                                      </p:cBhvr>
                                      <p:to>
                                        <a:schemeClr val="bg1"/>
                                      </p:to>
                                    </p:animClr>
                                    <p:animClr clrSpc="rgb" dir="cw">
                                      <p:cBhvr>
                                        <p:cTn id="92" dur="250" autoRev="1" fill="remove"/>
                                        <p:tgtEl>
                                          <p:spTgt spid="13">
                                            <p:graphicEl>
                                              <a:dgm id="{3B8E8F45-1FAE-455B-970F-83EC16C0B483}"/>
                                            </p:graphicEl>
                                          </p:spTgt>
                                        </p:tgtEl>
                                        <p:attrNameLst>
                                          <p:attrName>fillcolor</p:attrName>
                                        </p:attrNameLst>
                                      </p:cBhvr>
                                      <p:to>
                                        <a:schemeClr val="bg1"/>
                                      </p:to>
                                    </p:animClr>
                                    <p:set>
                                      <p:cBhvr>
                                        <p:cTn id="93" dur="250" autoRev="1" fill="remove"/>
                                        <p:tgtEl>
                                          <p:spTgt spid="13">
                                            <p:graphicEl>
                                              <a:dgm id="{3B8E8F45-1FAE-455B-970F-83EC16C0B483}"/>
                                            </p:graphicEl>
                                          </p:spTgt>
                                        </p:tgtEl>
                                        <p:attrNameLst>
                                          <p:attrName>fill.type</p:attrName>
                                        </p:attrNameLst>
                                      </p:cBhvr>
                                      <p:to>
                                        <p:strVal val="solid"/>
                                      </p:to>
                                    </p:set>
                                    <p:set>
                                      <p:cBhvr>
                                        <p:cTn id="94" dur="250" autoRev="1" fill="remove"/>
                                        <p:tgtEl>
                                          <p:spTgt spid="13">
                                            <p:graphicEl>
                                              <a:dgm id="{3B8E8F45-1FAE-455B-970F-83EC16C0B483}"/>
                                            </p:graphicEl>
                                          </p:spTgt>
                                        </p:tgtEl>
                                        <p:attrNameLst>
                                          <p:attrName>fill.on</p:attrName>
                                        </p:attrNameLst>
                                      </p:cBhvr>
                                      <p:to>
                                        <p:strVal val="true"/>
                                      </p:to>
                                    </p:set>
                                  </p:childTnLst>
                                </p:cTn>
                              </p:par>
                              <p:par>
                                <p:cTn id="95" presetID="27" presetClass="emph" presetSubtype="0" fill="remove" grpId="0" nodeType="withEffect">
                                  <p:stCondLst>
                                    <p:cond delay="0"/>
                                  </p:stCondLst>
                                  <p:childTnLst>
                                    <p:animClr clrSpc="rgb" dir="cw">
                                      <p:cBhvr override="childStyle">
                                        <p:cTn id="96" dur="250" autoRev="1" fill="remove"/>
                                        <p:tgtEl>
                                          <p:spTgt spid="13">
                                            <p:graphicEl>
                                              <a:dgm id="{E07ED190-6BEF-4191-887C-BB0608C74F2F}"/>
                                            </p:graphicEl>
                                          </p:spTgt>
                                        </p:tgtEl>
                                        <p:attrNameLst>
                                          <p:attrName>style.color</p:attrName>
                                        </p:attrNameLst>
                                      </p:cBhvr>
                                      <p:to>
                                        <a:schemeClr val="bg1"/>
                                      </p:to>
                                    </p:animClr>
                                    <p:animClr clrSpc="rgb" dir="cw">
                                      <p:cBhvr>
                                        <p:cTn id="97" dur="250" autoRev="1" fill="remove"/>
                                        <p:tgtEl>
                                          <p:spTgt spid="13">
                                            <p:graphicEl>
                                              <a:dgm id="{E07ED190-6BEF-4191-887C-BB0608C74F2F}"/>
                                            </p:graphicEl>
                                          </p:spTgt>
                                        </p:tgtEl>
                                        <p:attrNameLst>
                                          <p:attrName>fillcolor</p:attrName>
                                        </p:attrNameLst>
                                      </p:cBhvr>
                                      <p:to>
                                        <a:schemeClr val="bg1"/>
                                      </p:to>
                                    </p:animClr>
                                    <p:set>
                                      <p:cBhvr>
                                        <p:cTn id="98" dur="250" autoRev="1" fill="remove"/>
                                        <p:tgtEl>
                                          <p:spTgt spid="13">
                                            <p:graphicEl>
                                              <a:dgm id="{E07ED190-6BEF-4191-887C-BB0608C74F2F}"/>
                                            </p:graphicEl>
                                          </p:spTgt>
                                        </p:tgtEl>
                                        <p:attrNameLst>
                                          <p:attrName>fill.type</p:attrName>
                                        </p:attrNameLst>
                                      </p:cBhvr>
                                      <p:to>
                                        <p:strVal val="solid"/>
                                      </p:to>
                                    </p:set>
                                    <p:set>
                                      <p:cBhvr>
                                        <p:cTn id="99" dur="250" autoRev="1" fill="remove"/>
                                        <p:tgtEl>
                                          <p:spTgt spid="13">
                                            <p:graphicEl>
                                              <a:dgm id="{E07ED190-6BEF-4191-887C-BB0608C74F2F}"/>
                                            </p:graphicEl>
                                          </p:spTgt>
                                        </p:tgtEl>
                                        <p:attrNameLst>
                                          <p:attrName>fill.on</p:attrName>
                                        </p:attrNameLst>
                                      </p:cBhvr>
                                      <p:to>
                                        <p:strVal val="true"/>
                                      </p:to>
                                    </p:set>
                                  </p:childTnLst>
                                </p:cTn>
                              </p:par>
                              <p:par>
                                <p:cTn id="100" presetID="27" presetClass="emph" presetSubtype="0" fill="remove" grpId="0" nodeType="withEffect">
                                  <p:stCondLst>
                                    <p:cond delay="0"/>
                                  </p:stCondLst>
                                  <p:childTnLst>
                                    <p:animClr clrSpc="rgb" dir="cw">
                                      <p:cBhvr override="childStyle">
                                        <p:cTn id="101" dur="250" autoRev="1" fill="remove"/>
                                        <p:tgtEl>
                                          <p:spTgt spid="13">
                                            <p:graphicEl>
                                              <a:dgm id="{7A7B2B1F-3A14-4F63-BCBB-CABC94D822E4}"/>
                                            </p:graphicEl>
                                          </p:spTgt>
                                        </p:tgtEl>
                                        <p:attrNameLst>
                                          <p:attrName>style.color</p:attrName>
                                        </p:attrNameLst>
                                      </p:cBhvr>
                                      <p:to>
                                        <a:schemeClr val="bg1"/>
                                      </p:to>
                                    </p:animClr>
                                    <p:animClr clrSpc="rgb" dir="cw">
                                      <p:cBhvr>
                                        <p:cTn id="102" dur="250" autoRev="1" fill="remove"/>
                                        <p:tgtEl>
                                          <p:spTgt spid="13">
                                            <p:graphicEl>
                                              <a:dgm id="{7A7B2B1F-3A14-4F63-BCBB-CABC94D822E4}"/>
                                            </p:graphicEl>
                                          </p:spTgt>
                                        </p:tgtEl>
                                        <p:attrNameLst>
                                          <p:attrName>fillcolor</p:attrName>
                                        </p:attrNameLst>
                                      </p:cBhvr>
                                      <p:to>
                                        <a:schemeClr val="bg1"/>
                                      </p:to>
                                    </p:animClr>
                                    <p:set>
                                      <p:cBhvr>
                                        <p:cTn id="103" dur="250" autoRev="1" fill="remove"/>
                                        <p:tgtEl>
                                          <p:spTgt spid="13">
                                            <p:graphicEl>
                                              <a:dgm id="{7A7B2B1F-3A14-4F63-BCBB-CABC94D822E4}"/>
                                            </p:graphicEl>
                                          </p:spTgt>
                                        </p:tgtEl>
                                        <p:attrNameLst>
                                          <p:attrName>fill.type</p:attrName>
                                        </p:attrNameLst>
                                      </p:cBhvr>
                                      <p:to>
                                        <p:strVal val="solid"/>
                                      </p:to>
                                    </p:set>
                                    <p:set>
                                      <p:cBhvr>
                                        <p:cTn id="104" dur="250" autoRev="1" fill="remove"/>
                                        <p:tgtEl>
                                          <p:spTgt spid="13">
                                            <p:graphicEl>
                                              <a:dgm id="{7A7B2B1F-3A14-4F63-BCBB-CABC94D822E4}"/>
                                            </p:graphicEl>
                                          </p:spTgt>
                                        </p:tgtEl>
                                        <p:attrNameLst>
                                          <p:attrName>fill.on</p:attrName>
                                        </p:attrNameLst>
                                      </p:cBhvr>
                                      <p:to>
                                        <p:strVal val="true"/>
                                      </p:to>
                                    </p:set>
                                  </p:childTnLst>
                                </p:cTn>
                              </p:par>
                              <p:par>
                                <p:cTn id="105" presetID="27" presetClass="emph" presetSubtype="0" fill="remove" grpId="0" nodeType="withEffect">
                                  <p:stCondLst>
                                    <p:cond delay="0"/>
                                  </p:stCondLst>
                                  <p:childTnLst>
                                    <p:animClr clrSpc="rgb" dir="cw">
                                      <p:cBhvr override="childStyle">
                                        <p:cTn id="106" dur="250" autoRev="1" fill="remove"/>
                                        <p:tgtEl>
                                          <p:spTgt spid="13">
                                            <p:graphicEl>
                                              <a:dgm id="{C46A0D01-971F-4FDD-943C-1C23EAF9BC1F}"/>
                                            </p:graphicEl>
                                          </p:spTgt>
                                        </p:tgtEl>
                                        <p:attrNameLst>
                                          <p:attrName>style.color</p:attrName>
                                        </p:attrNameLst>
                                      </p:cBhvr>
                                      <p:to>
                                        <a:schemeClr val="bg1"/>
                                      </p:to>
                                    </p:animClr>
                                    <p:animClr clrSpc="rgb" dir="cw">
                                      <p:cBhvr>
                                        <p:cTn id="107" dur="250" autoRev="1" fill="remove"/>
                                        <p:tgtEl>
                                          <p:spTgt spid="13">
                                            <p:graphicEl>
                                              <a:dgm id="{C46A0D01-971F-4FDD-943C-1C23EAF9BC1F}"/>
                                            </p:graphicEl>
                                          </p:spTgt>
                                        </p:tgtEl>
                                        <p:attrNameLst>
                                          <p:attrName>fillcolor</p:attrName>
                                        </p:attrNameLst>
                                      </p:cBhvr>
                                      <p:to>
                                        <a:schemeClr val="bg1"/>
                                      </p:to>
                                    </p:animClr>
                                    <p:set>
                                      <p:cBhvr>
                                        <p:cTn id="108" dur="250" autoRev="1" fill="remove"/>
                                        <p:tgtEl>
                                          <p:spTgt spid="13">
                                            <p:graphicEl>
                                              <a:dgm id="{C46A0D01-971F-4FDD-943C-1C23EAF9BC1F}"/>
                                            </p:graphicEl>
                                          </p:spTgt>
                                        </p:tgtEl>
                                        <p:attrNameLst>
                                          <p:attrName>fill.type</p:attrName>
                                        </p:attrNameLst>
                                      </p:cBhvr>
                                      <p:to>
                                        <p:strVal val="solid"/>
                                      </p:to>
                                    </p:set>
                                    <p:set>
                                      <p:cBhvr>
                                        <p:cTn id="109" dur="250" autoRev="1" fill="remove"/>
                                        <p:tgtEl>
                                          <p:spTgt spid="13">
                                            <p:graphicEl>
                                              <a:dgm id="{C46A0D01-971F-4FDD-943C-1C23EAF9BC1F}"/>
                                            </p:graphicEl>
                                          </p:spTgt>
                                        </p:tgtEl>
                                        <p:attrNameLst>
                                          <p:attrName>fill.on</p:attrName>
                                        </p:attrNameLst>
                                      </p:cBhvr>
                                      <p:to>
                                        <p:strVal val="true"/>
                                      </p:to>
                                    </p:set>
                                  </p:childTnLst>
                                </p:cTn>
                              </p:par>
                              <p:par>
                                <p:cTn id="110" presetID="27" presetClass="emph" presetSubtype="0" fill="remove" grpId="0" nodeType="withEffect">
                                  <p:stCondLst>
                                    <p:cond delay="0"/>
                                  </p:stCondLst>
                                  <p:childTnLst>
                                    <p:animClr clrSpc="rgb" dir="cw">
                                      <p:cBhvr override="childStyle">
                                        <p:cTn id="111" dur="250" autoRev="1" fill="remove"/>
                                        <p:tgtEl>
                                          <p:spTgt spid="13">
                                            <p:graphicEl>
                                              <a:dgm id="{C7395509-AF06-446A-8355-43A61C50E313}"/>
                                            </p:graphicEl>
                                          </p:spTgt>
                                        </p:tgtEl>
                                        <p:attrNameLst>
                                          <p:attrName>style.color</p:attrName>
                                        </p:attrNameLst>
                                      </p:cBhvr>
                                      <p:to>
                                        <a:schemeClr val="bg1"/>
                                      </p:to>
                                    </p:animClr>
                                    <p:animClr clrSpc="rgb" dir="cw">
                                      <p:cBhvr>
                                        <p:cTn id="112" dur="250" autoRev="1" fill="remove"/>
                                        <p:tgtEl>
                                          <p:spTgt spid="13">
                                            <p:graphicEl>
                                              <a:dgm id="{C7395509-AF06-446A-8355-43A61C50E313}"/>
                                            </p:graphicEl>
                                          </p:spTgt>
                                        </p:tgtEl>
                                        <p:attrNameLst>
                                          <p:attrName>fillcolor</p:attrName>
                                        </p:attrNameLst>
                                      </p:cBhvr>
                                      <p:to>
                                        <a:schemeClr val="bg1"/>
                                      </p:to>
                                    </p:animClr>
                                    <p:set>
                                      <p:cBhvr>
                                        <p:cTn id="113" dur="250" autoRev="1" fill="remove"/>
                                        <p:tgtEl>
                                          <p:spTgt spid="13">
                                            <p:graphicEl>
                                              <a:dgm id="{C7395509-AF06-446A-8355-43A61C50E313}"/>
                                            </p:graphicEl>
                                          </p:spTgt>
                                        </p:tgtEl>
                                        <p:attrNameLst>
                                          <p:attrName>fill.type</p:attrName>
                                        </p:attrNameLst>
                                      </p:cBhvr>
                                      <p:to>
                                        <p:strVal val="solid"/>
                                      </p:to>
                                    </p:set>
                                    <p:set>
                                      <p:cBhvr>
                                        <p:cTn id="114" dur="250" autoRev="1" fill="remove"/>
                                        <p:tgtEl>
                                          <p:spTgt spid="13">
                                            <p:graphicEl>
                                              <a:dgm id="{C7395509-AF06-446A-8355-43A61C50E313}"/>
                                            </p:graphicEl>
                                          </p:spTgt>
                                        </p:tgtEl>
                                        <p:attrNameLst>
                                          <p:attrName>fill.on</p:attrName>
                                        </p:attrNameLst>
                                      </p:cBhvr>
                                      <p:to>
                                        <p:strVal val="true"/>
                                      </p:to>
                                    </p:set>
                                  </p:childTnLst>
                                </p:cTn>
                              </p:par>
                              <p:par>
                                <p:cTn id="115" presetID="27" presetClass="emph" presetSubtype="0" fill="remove" grpId="0" nodeType="withEffect">
                                  <p:stCondLst>
                                    <p:cond delay="0"/>
                                  </p:stCondLst>
                                  <p:childTnLst>
                                    <p:animClr clrSpc="rgb" dir="cw">
                                      <p:cBhvr override="childStyle">
                                        <p:cTn id="116" dur="250" autoRev="1" fill="remove"/>
                                        <p:tgtEl>
                                          <p:spTgt spid="13">
                                            <p:graphicEl>
                                              <a:dgm id="{76E283B7-0BDE-4575-B2A8-B7777B1F32CC}"/>
                                            </p:graphicEl>
                                          </p:spTgt>
                                        </p:tgtEl>
                                        <p:attrNameLst>
                                          <p:attrName>style.color</p:attrName>
                                        </p:attrNameLst>
                                      </p:cBhvr>
                                      <p:to>
                                        <a:schemeClr val="bg1"/>
                                      </p:to>
                                    </p:animClr>
                                    <p:animClr clrSpc="rgb" dir="cw">
                                      <p:cBhvr>
                                        <p:cTn id="117" dur="250" autoRev="1" fill="remove"/>
                                        <p:tgtEl>
                                          <p:spTgt spid="13">
                                            <p:graphicEl>
                                              <a:dgm id="{76E283B7-0BDE-4575-B2A8-B7777B1F32CC}"/>
                                            </p:graphicEl>
                                          </p:spTgt>
                                        </p:tgtEl>
                                        <p:attrNameLst>
                                          <p:attrName>fillcolor</p:attrName>
                                        </p:attrNameLst>
                                      </p:cBhvr>
                                      <p:to>
                                        <a:schemeClr val="bg1"/>
                                      </p:to>
                                    </p:animClr>
                                    <p:set>
                                      <p:cBhvr>
                                        <p:cTn id="118" dur="250" autoRev="1" fill="remove"/>
                                        <p:tgtEl>
                                          <p:spTgt spid="13">
                                            <p:graphicEl>
                                              <a:dgm id="{76E283B7-0BDE-4575-B2A8-B7777B1F32CC}"/>
                                            </p:graphicEl>
                                          </p:spTgt>
                                        </p:tgtEl>
                                        <p:attrNameLst>
                                          <p:attrName>fill.type</p:attrName>
                                        </p:attrNameLst>
                                      </p:cBhvr>
                                      <p:to>
                                        <p:strVal val="solid"/>
                                      </p:to>
                                    </p:set>
                                    <p:set>
                                      <p:cBhvr>
                                        <p:cTn id="119" dur="250" autoRev="1" fill="remove"/>
                                        <p:tgtEl>
                                          <p:spTgt spid="13">
                                            <p:graphicEl>
                                              <a:dgm id="{76E283B7-0BDE-4575-B2A8-B7777B1F32CC}"/>
                                            </p:graphicEl>
                                          </p:spTgt>
                                        </p:tgtEl>
                                        <p:attrNameLst>
                                          <p:attrName>fill.on</p:attrName>
                                        </p:attrNameLst>
                                      </p:cBhvr>
                                      <p:to>
                                        <p:strVal val="true"/>
                                      </p:to>
                                    </p:set>
                                  </p:childTnLst>
                                </p:cTn>
                              </p:par>
                              <p:par>
                                <p:cTn id="120" presetID="27" presetClass="emph" presetSubtype="0" fill="remove" grpId="0" nodeType="withEffect">
                                  <p:stCondLst>
                                    <p:cond delay="0"/>
                                  </p:stCondLst>
                                  <p:childTnLst>
                                    <p:animClr clrSpc="rgb" dir="cw">
                                      <p:cBhvr override="childStyle">
                                        <p:cTn id="121" dur="250" autoRev="1" fill="remove"/>
                                        <p:tgtEl>
                                          <p:spTgt spid="13">
                                            <p:graphicEl>
                                              <a:dgm id="{3CB03859-8C24-4697-A387-357F82EDCBC6}"/>
                                            </p:graphicEl>
                                          </p:spTgt>
                                        </p:tgtEl>
                                        <p:attrNameLst>
                                          <p:attrName>style.color</p:attrName>
                                        </p:attrNameLst>
                                      </p:cBhvr>
                                      <p:to>
                                        <a:schemeClr val="bg1"/>
                                      </p:to>
                                    </p:animClr>
                                    <p:animClr clrSpc="rgb" dir="cw">
                                      <p:cBhvr>
                                        <p:cTn id="122" dur="250" autoRev="1" fill="remove"/>
                                        <p:tgtEl>
                                          <p:spTgt spid="13">
                                            <p:graphicEl>
                                              <a:dgm id="{3CB03859-8C24-4697-A387-357F82EDCBC6}"/>
                                            </p:graphicEl>
                                          </p:spTgt>
                                        </p:tgtEl>
                                        <p:attrNameLst>
                                          <p:attrName>fillcolor</p:attrName>
                                        </p:attrNameLst>
                                      </p:cBhvr>
                                      <p:to>
                                        <a:schemeClr val="bg1"/>
                                      </p:to>
                                    </p:animClr>
                                    <p:set>
                                      <p:cBhvr>
                                        <p:cTn id="123" dur="250" autoRev="1" fill="remove"/>
                                        <p:tgtEl>
                                          <p:spTgt spid="13">
                                            <p:graphicEl>
                                              <a:dgm id="{3CB03859-8C24-4697-A387-357F82EDCBC6}"/>
                                            </p:graphicEl>
                                          </p:spTgt>
                                        </p:tgtEl>
                                        <p:attrNameLst>
                                          <p:attrName>fill.type</p:attrName>
                                        </p:attrNameLst>
                                      </p:cBhvr>
                                      <p:to>
                                        <p:strVal val="solid"/>
                                      </p:to>
                                    </p:set>
                                    <p:set>
                                      <p:cBhvr>
                                        <p:cTn id="124" dur="250" autoRev="1" fill="remove"/>
                                        <p:tgtEl>
                                          <p:spTgt spid="13">
                                            <p:graphicEl>
                                              <a:dgm id="{3CB03859-8C24-4697-A387-357F82EDCBC6}"/>
                                            </p:graphicEl>
                                          </p:spTgt>
                                        </p:tgtEl>
                                        <p:attrNameLst>
                                          <p:attrName>fill.on</p:attrName>
                                        </p:attrNameLst>
                                      </p:cBhvr>
                                      <p:to>
                                        <p:strVal val="true"/>
                                      </p:to>
                                    </p:set>
                                  </p:childTnLst>
                                </p:cTn>
                              </p:par>
                            </p:childTnLst>
                          </p:cTn>
                        </p:par>
                      </p:childTnLst>
                    </p:cTn>
                  </p:par>
                  <p:par>
                    <p:cTn id="125" fill="hold">
                      <p:stCondLst>
                        <p:cond delay="indefinite"/>
                      </p:stCondLst>
                      <p:childTnLst>
                        <p:par>
                          <p:cTn id="126" fill="hold">
                            <p:stCondLst>
                              <p:cond delay="0"/>
                            </p:stCondLst>
                            <p:childTnLst>
                              <p:par>
                                <p:cTn id="127" presetID="53" presetClass="entr" presetSubtype="16" fill="hold" grpId="1" nodeType="clickEffect">
                                  <p:stCondLst>
                                    <p:cond delay="0"/>
                                  </p:stCondLst>
                                  <p:childTnLst>
                                    <p:set>
                                      <p:cBhvr>
                                        <p:cTn id="128" dur="1" fill="hold">
                                          <p:stCondLst>
                                            <p:cond delay="0"/>
                                          </p:stCondLst>
                                        </p:cTn>
                                        <p:tgtEl>
                                          <p:spTgt spid="13">
                                            <p:graphicEl>
                                              <a:dgm id="{C4367CDA-DAC4-4FF4-A662-D0FDF03E216A}"/>
                                            </p:graphicEl>
                                          </p:spTgt>
                                        </p:tgtEl>
                                        <p:attrNameLst>
                                          <p:attrName>style.visibility</p:attrName>
                                        </p:attrNameLst>
                                      </p:cBhvr>
                                      <p:to>
                                        <p:strVal val="visible"/>
                                      </p:to>
                                    </p:set>
                                    <p:anim calcmode="lin" valueType="num">
                                      <p:cBhvr>
                                        <p:cTn id="129" dur="500" fill="hold"/>
                                        <p:tgtEl>
                                          <p:spTgt spid="13">
                                            <p:graphicEl>
                                              <a:dgm id="{C4367CDA-DAC4-4FF4-A662-D0FDF03E216A}"/>
                                            </p:graphicEl>
                                          </p:spTgt>
                                        </p:tgtEl>
                                        <p:attrNameLst>
                                          <p:attrName>ppt_w</p:attrName>
                                        </p:attrNameLst>
                                      </p:cBhvr>
                                      <p:tavLst>
                                        <p:tav tm="0">
                                          <p:val>
                                            <p:fltVal val="0"/>
                                          </p:val>
                                        </p:tav>
                                        <p:tav tm="100000">
                                          <p:val>
                                            <p:strVal val="#ppt_w"/>
                                          </p:val>
                                        </p:tav>
                                      </p:tavLst>
                                    </p:anim>
                                    <p:anim calcmode="lin" valueType="num">
                                      <p:cBhvr>
                                        <p:cTn id="130" dur="500" fill="hold"/>
                                        <p:tgtEl>
                                          <p:spTgt spid="13">
                                            <p:graphicEl>
                                              <a:dgm id="{C4367CDA-DAC4-4FF4-A662-D0FDF03E216A}"/>
                                            </p:graphicEl>
                                          </p:spTgt>
                                        </p:tgtEl>
                                        <p:attrNameLst>
                                          <p:attrName>ppt_h</p:attrName>
                                        </p:attrNameLst>
                                      </p:cBhvr>
                                      <p:tavLst>
                                        <p:tav tm="0">
                                          <p:val>
                                            <p:fltVal val="0"/>
                                          </p:val>
                                        </p:tav>
                                        <p:tav tm="100000">
                                          <p:val>
                                            <p:strVal val="#ppt_h"/>
                                          </p:val>
                                        </p:tav>
                                      </p:tavLst>
                                    </p:anim>
                                    <p:animEffect transition="in" filter="fade">
                                      <p:cBhvr>
                                        <p:cTn id="131" dur="500"/>
                                        <p:tgtEl>
                                          <p:spTgt spid="13">
                                            <p:graphicEl>
                                              <a:dgm id="{C4367CDA-DAC4-4FF4-A662-D0FDF03E216A}"/>
                                            </p:graphicEl>
                                          </p:spTgt>
                                        </p:tgtEl>
                                      </p:cBhvr>
                                    </p:animEffect>
                                  </p:childTnLst>
                                </p:cTn>
                              </p:par>
                              <p:par>
                                <p:cTn id="132" presetID="53" presetClass="entr" presetSubtype="16" fill="hold" grpId="1" nodeType="withEffect">
                                  <p:stCondLst>
                                    <p:cond delay="0"/>
                                  </p:stCondLst>
                                  <p:childTnLst>
                                    <p:set>
                                      <p:cBhvr>
                                        <p:cTn id="133" dur="1" fill="hold">
                                          <p:stCondLst>
                                            <p:cond delay="0"/>
                                          </p:stCondLst>
                                        </p:cTn>
                                        <p:tgtEl>
                                          <p:spTgt spid="13">
                                            <p:graphicEl>
                                              <a:dgm id="{3BE9CB3A-2581-472C-8520-89CBE9D6D036}"/>
                                            </p:graphicEl>
                                          </p:spTgt>
                                        </p:tgtEl>
                                        <p:attrNameLst>
                                          <p:attrName>style.visibility</p:attrName>
                                        </p:attrNameLst>
                                      </p:cBhvr>
                                      <p:to>
                                        <p:strVal val="visible"/>
                                      </p:to>
                                    </p:set>
                                    <p:anim calcmode="lin" valueType="num">
                                      <p:cBhvr>
                                        <p:cTn id="134" dur="500" fill="hold"/>
                                        <p:tgtEl>
                                          <p:spTgt spid="13">
                                            <p:graphicEl>
                                              <a:dgm id="{3BE9CB3A-2581-472C-8520-89CBE9D6D036}"/>
                                            </p:graphicEl>
                                          </p:spTgt>
                                        </p:tgtEl>
                                        <p:attrNameLst>
                                          <p:attrName>ppt_w</p:attrName>
                                        </p:attrNameLst>
                                      </p:cBhvr>
                                      <p:tavLst>
                                        <p:tav tm="0">
                                          <p:val>
                                            <p:fltVal val="0"/>
                                          </p:val>
                                        </p:tav>
                                        <p:tav tm="100000">
                                          <p:val>
                                            <p:strVal val="#ppt_w"/>
                                          </p:val>
                                        </p:tav>
                                      </p:tavLst>
                                    </p:anim>
                                    <p:anim calcmode="lin" valueType="num">
                                      <p:cBhvr>
                                        <p:cTn id="135" dur="500" fill="hold"/>
                                        <p:tgtEl>
                                          <p:spTgt spid="13">
                                            <p:graphicEl>
                                              <a:dgm id="{3BE9CB3A-2581-472C-8520-89CBE9D6D036}"/>
                                            </p:graphicEl>
                                          </p:spTgt>
                                        </p:tgtEl>
                                        <p:attrNameLst>
                                          <p:attrName>ppt_h</p:attrName>
                                        </p:attrNameLst>
                                      </p:cBhvr>
                                      <p:tavLst>
                                        <p:tav tm="0">
                                          <p:val>
                                            <p:fltVal val="0"/>
                                          </p:val>
                                        </p:tav>
                                        <p:tav tm="100000">
                                          <p:val>
                                            <p:strVal val="#ppt_h"/>
                                          </p:val>
                                        </p:tav>
                                      </p:tavLst>
                                    </p:anim>
                                    <p:animEffect transition="in" filter="fade">
                                      <p:cBhvr>
                                        <p:cTn id="136" dur="500"/>
                                        <p:tgtEl>
                                          <p:spTgt spid="13">
                                            <p:graphicEl>
                                              <a:dgm id="{3BE9CB3A-2581-472C-8520-89CBE9D6D036}"/>
                                            </p:graphicEl>
                                          </p:spTgt>
                                        </p:tgtEl>
                                      </p:cBhvr>
                                    </p:animEffect>
                                  </p:childTnLst>
                                </p:cTn>
                              </p:par>
                              <p:par>
                                <p:cTn id="137" presetID="53" presetClass="entr" presetSubtype="16" fill="hold" grpId="1" nodeType="withEffect">
                                  <p:stCondLst>
                                    <p:cond delay="0"/>
                                  </p:stCondLst>
                                  <p:childTnLst>
                                    <p:set>
                                      <p:cBhvr>
                                        <p:cTn id="138" dur="1" fill="hold">
                                          <p:stCondLst>
                                            <p:cond delay="0"/>
                                          </p:stCondLst>
                                        </p:cTn>
                                        <p:tgtEl>
                                          <p:spTgt spid="13">
                                            <p:graphicEl>
                                              <a:dgm id="{0B7EBD6E-E6D2-46C9-ACB9-7E3EA02438AA}"/>
                                            </p:graphicEl>
                                          </p:spTgt>
                                        </p:tgtEl>
                                        <p:attrNameLst>
                                          <p:attrName>style.visibility</p:attrName>
                                        </p:attrNameLst>
                                      </p:cBhvr>
                                      <p:to>
                                        <p:strVal val="visible"/>
                                      </p:to>
                                    </p:set>
                                    <p:anim calcmode="lin" valueType="num">
                                      <p:cBhvr>
                                        <p:cTn id="139" dur="500" fill="hold"/>
                                        <p:tgtEl>
                                          <p:spTgt spid="13">
                                            <p:graphicEl>
                                              <a:dgm id="{0B7EBD6E-E6D2-46C9-ACB9-7E3EA02438AA}"/>
                                            </p:graphicEl>
                                          </p:spTgt>
                                        </p:tgtEl>
                                        <p:attrNameLst>
                                          <p:attrName>ppt_w</p:attrName>
                                        </p:attrNameLst>
                                      </p:cBhvr>
                                      <p:tavLst>
                                        <p:tav tm="0">
                                          <p:val>
                                            <p:fltVal val="0"/>
                                          </p:val>
                                        </p:tav>
                                        <p:tav tm="100000">
                                          <p:val>
                                            <p:strVal val="#ppt_w"/>
                                          </p:val>
                                        </p:tav>
                                      </p:tavLst>
                                    </p:anim>
                                    <p:anim calcmode="lin" valueType="num">
                                      <p:cBhvr>
                                        <p:cTn id="140" dur="500" fill="hold"/>
                                        <p:tgtEl>
                                          <p:spTgt spid="13">
                                            <p:graphicEl>
                                              <a:dgm id="{0B7EBD6E-E6D2-46C9-ACB9-7E3EA02438AA}"/>
                                            </p:graphicEl>
                                          </p:spTgt>
                                        </p:tgtEl>
                                        <p:attrNameLst>
                                          <p:attrName>ppt_h</p:attrName>
                                        </p:attrNameLst>
                                      </p:cBhvr>
                                      <p:tavLst>
                                        <p:tav tm="0">
                                          <p:val>
                                            <p:fltVal val="0"/>
                                          </p:val>
                                        </p:tav>
                                        <p:tav tm="100000">
                                          <p:val>
                                            <p:strVal val="#ppt_h"/>
                                          </p:val>
                                        </p:tav>
                                      </p:tavLst>
                                    </p:anim>
                                    <p:animEffect transition="in" filter="fade">
                                      <p:cBhvr>
                                        <p:cTn id="141" dur="500"/>
                                        <p:tgtEl>
                                          <p:spTgt spid="13">
                                            <p:graphicEl>
                                              <a:dgm id="{0B7EBD6E-E6D2-46C9-ACB9-7E3EA02438AA}"/>
                                            </p:graphicEl>
                                          </p:spTgt>
                                        </p:tgtEl>
                                      </p:cBhvr>
                                    </p:animEffect>
                                  </p:childTnLst>
                                </p:cTn>
                              </p:par>
                              <p:par>
                                <p:cTn id="142" presetID="53" presetClass="entr" presetSubtype="16" fill="hold" grpId="1" nodeType="withEffect">
                                  <p:stCondLst>
                                    <p:cond delay="0"/>
                                  </p:stCondLst>
                                  <p:childTnLst>
                                    <p:set>
                                      <p:cBhvr>
                                        <p:cTn id="143" dur="1" fill="hold">
                                          <p:stCondLst>
                                            <p:cond delay="0"/>
                                          </p:stCondLst>
                                        </p:cTn>
                                        <p:tgtEl>
                                          <p:spTgt spid="13">
                                            <p:graphicEl>
                                              <a:dgm id="{C2242176-1DE4-42A7-8B40-AF8672436E5E}"/>
                                            </p:graphicEl>
                                          </p:spTgt>
                                        </p:tgtEl>
                                        <p:attrNameLst>
                                          <p:attrName>style.visibility</p:attrName>
                                        </p:attrNameLst>
                                      </p:cBhvr>
                                      <p:to>
                                        <p:strVal val="visible"/>
                                      </p:to>
                                    </p:set>
                                    <p:anim calcmode="lin" valueType="num">
                                      <p:cBhvr>
                                        <p:cTn id="144" dur="500" fill="hold"/>
                                        <p:tgtEl>
                                          <p:spTgt spid="13">
                                            <p:graphicEl>
                                              <a:dgm id="{C2242176-1DE4-42A7-8B40-AF8672436E5E}"/>
                                            </p:graphicEl>
                                          </p:spTgt>
                                        </p:tgtEl>
                                        <p:attrNameLst>
                                          <p:attrName>ppt_w</p:attrName>
                                        </p:attrNameLst>
                                      </p:cBhvr>
                                      <p:tavLst>
                                        <p:tav tm="0">
                                          <p:val>
                                            <p:fltVal val="0"/>
                                          </p:val>
                                        </p:tav>
                                        <p:tav tm="100000">
                                          <p:val>
                                            <p:strVal val="#ppt_w"/>
                                          </p:val>
                                        </p:tav>
                                      </p:tavLst>
                                    </p:anim>
                                    <p:anim calcmode="lin" valueType="num">
                                      <p:cBhvr>
                                        <p:cTn id="145" dur="500" fill="hold"/>
                                        <p:tgtEl>
                                          <p:spTgt spid="13">
                                            <p:graphicEl>
                                              <a:dgm id="{C2242176-1DE4-42A7-8B40-AF8672436E5E}"/>
                                            </p:graphicEl>
                                          </p:spTgt>
                                        </p:tgtEl>
                                        <p:attrNameLst>
                                          <p:attrName>ppt_h</p:attrName>
                                        </p:attrNameLst>
                                      </p:cBhvr>
                                      <p:tavLst>
                                        <p:tav tm="0">
                                          <p:val>
                                            <p:fltVal val="0"/>
                                          </p:val>
                                        </p:tav>
                                        <p:tav tm="100000">
                                          <p:val>
                                            <p:strVal val="#ppt_h"/>
                                          </p:val>
                                        </p:tav>
                                      </p:tavLst>
                                    </p:anim>
                                    <p:animEffect transition="in" filter="fade">
                                      <p:cBhvr>
                                        <p:cTn id="146" dur="500"/>
                                        <p:tgtEl>
                                          <p:spTgt spid="13">
                                            <p:graphicEl>
                                              <a:dgm id="{C2242176-1DE4-42A7-8B40-AF8672436E5E}"/>
                                            </p:graphicEl>
                                          </p:spTgt>
                                        </p:tgtEl>
                                      </p:cBhvr>
                                    </p:animEffect>
                                  </p:childTnLst>
                                </p:cTn>
                              </p:par>
                              <p:par>
                                <p:cTn id="147" presetID="53" presetClass="entr" presetSubtype="16" fill="hold" grpId="1" nodeType="withEffect">
                                  <p:stCondLst>
                                    <p:cond delay="0"/>
                                  </p:stCondLst>
                                  <p:childTnLst>
                                    <p:set>
                                      <p:cBhvr>
                                        <p:cTn id="148" dur="1" fill="hold">
                                          <p:stCondLst>
                                            <p:cond delay="0"/>
                                          </p:stCondLst>
                                        </p:cTn>
                                        <p:tgtEl>
                                          <p:spTgt spid="13">
                                            <p:graphicEl>
                                              <a:dgm id="{B44A399F-B1AC-4BA9-A561-6DBEFDE1C754}"/>
                                            </p:graphicEl>
                                          </p:spTgt>
                                        </p:tgtEl>
                                        <p:attrNameLst>
                                          <p:attrName>style.visibility</p:attrName>
                                        </p:attrNameLst>
                                      </p:cBhvr>
                                      <p:to>
                                        <p:strVal val="visible"/>
                                      </p:to>
                                    </p:set>
                                    <p:anim calcmode="lin" valueType="num">
                                      <p:cBhvr>
                                        <p:cTn id="149" dur="500" fill="hold"/>
                                        <p:tgtEl>
                                          <p:spTgt spid="13">
                                            <p:graphicEl>
                                              <a:dgm id="{B44A399F-B1AC-4BA9-A561-6DBEFDE1C754}"/>
                                            </p:graphicEl>
                                          </p:spTgt>
                                        </p:tgtEl>
                                        <p:attrNameLst>
                                          <p:attrName>ppt_w</p:attrName>
                                        </p:attrNameLst>
                                      </p:cBhvr>
                                      <p:tavLst>
                                        <p:tav tm="0">
                                          <p:val>
                                            <p:fltVal val="0"/>
                                          </p:val>
                                        </p:tav>
                                        <p:tav tm="100000">
                                          <p:val>
                                            <p:strVal val="#ppt_w"/>
                                          </p:val>
                                        </p:tav>
                                      </p:tavLst>
                                    </p:anim>
                                    <p:anim calcmode="lin" valueType="num">
                                      <p:cBhvr>
                                        <p:cTn id="150" dur="500" fill="hold"/>
                                        <p:tgtEl>
                                          <p:spTgt spid="13">
                                            <p:graphicEl>
                                              <a:dgm id="{B44A399F-B1AC-4BA9-A561-6DBEFDE1C754}"/>
                                            </p:graphicEl>
                                          </p:spTgt>
                                        </p:tgtEl>
                                        <p:attrNameLst>
                                          <p:attrName>ppt_h</p:attrName>
                                        </p:attrNameLst>
                                      </p:cBhvr>
                                      <p:tavLst>
                                        <p:tav tm="0">
                                          <p:val>
                                            <p:fltVal val="0"/>
                                          </p:val>
                                        </p:tav>
                                        <p:tav tm="100000">
                                          <p:val>
                                            <p:strVal val="#ppt_h"/>
                                          </p:val>
                                        </p:tav>
                                      </p:tavLst>
                                    </p:anim>
                                    <p:animEffect transition="in" filter="fade">
                                      <p:cBhvr>
                                        <p:cTn id="151" dur="500"/>
                                        <p:tgtEl>
                                          <p:spTgt spid="13">
                                            <p:graphicEl>
                                              <a:dgm id="{B44A399F-B1AC-4BA9-A561-6DBEFDE1C754}"/>
                                            </p:graphicEl>
                                          </p:spTgt>
                                        </p:tgtEl>
                                      </p:cBhvr>
                                    </p:animEffect>
                                  </p:childTnLst>
                                </p:cTn>
                              </p:par>
                              <p:par>
                                <p:cTn id="152" presetID="53" presetClass="entr" presetSubtype="16" fill="hold" grpId="1" nodeType="withEffect">
                                  <p:stCondLst>
                                    <p:cond delay="0"/>
                                  </p:stCondLst>
                                  <p:childTnLst>
                                    <p:set>
                                      <p:cBhvr>
                                        <p:cTn id="153" dur="1" fill="hold">
                                          <p:stCondLst>
                                            <p:cond delay="0"/>
                                          </p:stCondLst>
                                        </p:cTn>
                                        <p:tgtEl>
                                          <p:spTgt spid="13">
                                            <p:graphicEl>
                                              <a:dgm id="{968E7679-2AA2-4901-8F5E-3B6A4BA68D4D}"/>
                                            </p:graphicEl>
                                          </p:spTgt>
                                        </p:tgtEl>
                                        <p:attrNameLst>
                                          <p:attrName>style.visibility</p:attrName>
                                        </p:attrNameLst>
                                      </p:cBhvr>
                                      <p:to>
                                        <p:strVal val="visible"/>
                                      </p:to>
                                    </p:set>
                                    <p:anim calcmode="lin" valueType="num">
                                      <p:cBhvr>
                                        <p:cTn id="154" dur="500" fill="hold"/>
                                        <p:tgtEl>
                                          <p:spTgt spid="13">
                                            <p:graphicEl>
                                              <a:dgm id="{968E7679-2AA2-4901-8F5E-3B6A4BA68D4D}"/>
                                            </p:graphicEl>
                                          </p:spTgt>
                                        </p:tgtEl>
                                        <p:attrNameLst>
                                          <p:attrName>ppt_w</p:attrName>
                                        </p:attrNameLst>
                                      </p:cBhvr>
                                      <p:tavLst>
                                        <p:tav tm="0">
                                          <p:val>
                                            <p:fltVal val="0"/>
                                          </p:val>
                                        </p:tav>
                                        <p:tav tm="100000">
                                          <p:val>
                                            <p:strVal val="#ppt_w"/>
                                          </p:val>
                                        </p:tav>
                                      </p:tavLst>
                                    </p:anim>
                                    <p:anim calcmode="lin" valueType="num">
                                      <p:cBhvr>
                                        <p:cTn id="155" dur="500" fill="hold"/>
                                        <p:tgtEl>
                                          <p:spTgt spid="13">
                                            <p:graphicEl>
                                              <a:dgm id="{968E7679-2AA2-4901-8F5E-3B6A4BA68D4D}"/>
                                            </p:graphicEl>
                                          </p:spTgt>
                                        </p:tgtEl>
                                        <p:attrNameLst>
                                          <p:attrName>ppt_h</p:attrName>
                                        </p:attrNameLst>
                                      </p:cBhvr>
                                      <p:tavLst>
                                        <p:tav tm="0">
                                          <p:val>
                                            <p:fltVal val="0"/>
                                          </p:val>
                                        </p:tav>
                                        <p:tav tm="100000">
                                          <p:val>
                                            <p:strVal val="#ppt_h"/>
                                          </p:val>
                                        </p:tav>
                                      </p:tavLst>
                                    </p:anim>
                                    <p:animEffect transition="in" filter="fade">
                                      <p:cBhvr>
                                        <p:cTn id="156" dur="500"/>
                                        <p:tgtEl>
                                          <p:spTgt spid="13">
                                            <p:graphicEl>
                                              <a:dgm id="{968E7679-2AA2-4901-8F5E-3B6A4BA68D4D}"/>
                                            </p:graphicEl>
                                          </p:spTgt>
                                        </p:tgtEl>
                                      </p:cBhvr>
                                    </p:animEffect>
                                  </p:childTnLst>
                                </p:cTn>
                              </p:par>
                              <p:par>
                                <p:cTn id="157" presetID="53" presetClass="entr" presetSubtype="16" fill="hold" grpId="1" nodeType="withEffect">
                                  <p:stCondLst>
                                    <p:cond delay="0"/>
                                  </p:stCondLst>
                                  <p:childTnLst>
                                    <p:set>
                                      <p:cBhvr>
                                        <p:cTn id="158" dur="1" fill="hold">
                                          <p:stCondLst>
                                            <p:cond delay="0"/>
                                          </p:stCondLst>
                                        </p:cTn>
                                        <p:tgtEl>
                                          <p:spTgt spid="13">
                                            <p:graphicEl>
                                              <a:dgm id="{E8D2448D-0B76-4588-A6C4-F0E5773FB050}"/>
                                            </p:graphicEl>
                                          </p:spTgt>
                                        </p:tgtEl>
                                        <p:attrNameLst>
                                          <p:attrName>style.visibility</p:attrName>
                                        </p:attrNameLst>
                                      </p:cBhvr>
                                      <p:to>
                                        <p:strVal val="visible"/>
                                      </p:to>
                                    </p:set>
                                    <p:anim calcmode="lin" valueType="num">
                                      <p:cBhvr>
                                        <p:cTn id="159" dur="500" fill="hold"/>
                                        <p:tgtEl>
                                          <p:spTgt spid="13">
                                            <p:graphicEl>
                                              <a:dgm id="{E8D2448D-0B76-4588-A6C4-F0E5773FB050}"/>
                                            </p:graphicEl>
                                          </p:spTgt>
                                        </p:tgtEl>
                                        <p:attrNameLst>
                                          <p:attrName>ppt_w</p:attrName>
                                        </p:attrNameLst>
                                      </p:cBhvr>
                                      <p:tavLst>
                                        <p:tav tm="0">
                                          <p:val>
                                            <p:fltVal val="0"/>
                                          </p:val>
                                        </p:tav>
                                        <p:tav tm="100000">
                                          <p:val>
                                            <p:strVal val="#ppt_w"/>
                                          </p:val>
                                        </p:tav>
                                      </p:tavLst>
                                    </p:anim>
                                    <p:anim calcmode="lin" valueType="num">
                                      <p:cBhvr>
                                        <p:cTn id="160" dur="500" fill="hold"/>
                                        <p:tgtEl>
                                          <p:spTgt spid="13">
                                            <p:graphicEl>
                                              <a:dgm id="{E8D2448D-0B76-4588-A6C4-F0E5773FB050}"/>
                                            </p:graphicEl>
                                          </p:spTgt>
                                        </p:tgtEl>
                                        <p:attrNameLst>
                                          <p:attrName>ppt_h</p:attrName>
                                        </p:attrNameLst>
                                      </p:cBhvr>
                                      <p:tavLst>
                                        <p:tav tm="0">
                                          <p:val>
                                            <p:fltVal val="0"/>
                                          </p:val>
                                        </p:tav>
                                        <p:tav tm="100000">
                                          <p:val>
                                            <p:strVal val="#ppt_h"/>
                                          </p:val>
                                        </p:tav>
                                      </p:tavLst>
                                    </p:anim>
                                    <p:animEffect transition="in" filter="fade">
                                      <p:cBhvr>
                                        <p:cTn id="161" dur="500"/>
                                        <p:tgtEl>
                                          <p:spTgt spid="13">
                                            <p:graphicEl>
                                              <a:dgm id="{E8D2448D-0B76-4588-A6C4-F0E5773FB050}"/>
                                            </p:graphicEl>
                                          </p:spTgt>
                                        </p:tgtEl>
                                      </p:cBhvr>
                                    </p:animEffect>
                                  </p:childTnLst>
                                </p:cTn>
                              </p:par>
                              <p:par>
                                <p:cTn id="162" presetID="53" presetClass="entr" presetSubtype="16" fill="hold" grpId="1" nodeType="withEffect">
                                  <p:stCondLst>
                                    <p:cond delay="0"/>
                                  </p:stCondLst>
                                  <p:childTnLst>
                                    <p:set>
                                      <p:cBhvr>
                                        <p:cTn id="163" dur="1" fill="hold">
                                          <p:stCondLst>
                                            <p:cond delay="0"/>
                                          </p:stCondLst>
                                        </p:cTn>
                                        <p:tgtEl>
                                          <p:spTgt spid="13">
                                            <p:graphicEl>
                                              <a:dgm id="{6A3D302D-AB77-4ACF-90D0-0DE8AA7C9D18}"/>
                                            </p:graphicEl>
                                          </p:spTgt>
                                        </p:tgtEl>
                                        <p:attrNameLst>
                                          <p:attrName>style.visibility</p:attrName>
                                        </p:attrNameLst>
                                      </p:cBhvr>
                                      <p:to>
                                        <p:strVal val="visible"/>
                                      </p:to>
                                    </p:set>
                                    <p:anim calcmode="lin" valueType="num">
                                      <p:cBhvr>
                                        <p:cTn id="164" dur="500" fill="hold"/>
                                        <p:tgtEl>
                                          <p:spTgt spid="13">
                                            <p:graphicEl>
                                              <a:dgm id="{6A3D302D-AB77-4ACF-90D0-0DE8AA7C9D18}"/>
                                            </p:graphicEl>
                                          </p:spTgt>
                                        </p:tgtEl>
                                        <p:attrNameLst>
                                          <p:attrName>ppt_w</p:attrName>
                                        </p:attrNameLst>
                                      </p:cBhvr>
                                      <p:tavLst>
                                        <p:tav tm="0">
                                          <p:val>
                                            <p:fltVal val="0"/>
                                          </p:val>
                                        </p:tav>
                                        <p:tav tm="100000">
                                          <p:val>
                                            <p:strVal val="#ppt_w"/>
                                          </p:val>
                                        </p:tav>
                                      </p:tavLst>
                                    </p:anim>
                                    <p:anim calcmode="lin" valueType="num">
                                      <p:cBhvr>
                                        <p:cTn id="165" dur="500" fill="hold"/>
                                        <p:tgtEl>
                                          <p:spTgt spid="13">
                                            <p:graphicEl>
                                              <a:dgm id="{6A3D302D-AB77-4ACF-90D0-0DE8AA7C9D18}"/>
                                            </p:graphicEl>
                                          </p:spTgt>
                                        </p:tgtEl>
                                        <p:attrNameLst>
                                          <p:attrName>ppt_h</p:attrName>
                                        </p:attrNameLst>
                                      </p:cBhvr>
                                      <p:tavLst>
                                        <p:tav tm="0">
                                          <p:val>
                                            <p:fltVal val="0"/>
                                          </p:val>
                                        </p:tav>
                                        <p:tav tm="100000">
                                          <p:val>
                                            <p:strVal val="#ppt_h"/>
                                          </p:val>
                                        </p:tav>
                                      </p:tavLst>
                                    </p:anim>
                                    <p:animEffect transition="in" filter="fade">
                                      <p:cBhvr>
                                        <p:cTn id="166" dur="500"/>
                                        <p:tgtEl>
                                          <p:spTgt spid="13">
                                            <p:graphicEl>
                                              <a:dgm id="{6A3D302D-AB77-4ACF-90D0-0DE8AA7C9D18}"/>
                                            </p:graphicEl>
                                          </p:spTgt>
                                        </p:tgtEl>
                                      </p:cBhvr>
                                    </p:animEffect>
                                  </p:childTnLst>
                                </p:cTn>
                              </p:par>
                              <p:par>
                                <p:cTn id="167" presetID="53" presetClass="entr" presetSubtype="16" fill="hold" grpId="1" nodeType="withEffect">
                                  <p:stCondLst>
                                    <p:cond delay="0"/>
                                  </p:stCondLst>
                                  <p:childTnLst>
                                    <p:set>
                                      <p:cBhvr>
                                        <p:cTn id="168" dur="1" fill="hold">
                                          <p:stCondLst>
                                            <p:cond delay="0"/>
                                          </p:stCondLst>
                                        </p:cTn>
                                        <p:tgtEl>
                                          <p:spTgt spid="13">
                                            <p:graphicEl>
                                              <a:dgm id="{03AAF397-2177-4EF0-A4E6-9BC7A7F424A1}"/>
                                            </p:graphicEl>
                                          </p:spTgt>
                                        </p:tgtEl>
                                        <p:attrNameLst>
                                          <p:attrName>style.visibility</p:attrName>
                                        </p:attrNameLst>
                                      </p:cBhvr>
                                      <p:to>
                                        <p:strVal val="visible"/>
                                      </p:to>
                                    </p:set>
                                    <p:anim calcmode="lin" valueType="num">
                                      <p:cBhvr>
                                        <p:cTn id="169" dur="500" fill="hold"/>
                                        <p:tgtEl>
                                          <p:spTgt spid="13">
                                            <p:graphicEl>
                                              <a:dgm id="{03AAF397-2177-4EF0-A4E6-9BC7A7F424A1}"/>
                                            </p:graphicEl>
                                          </p:spTgt>
                                        </p:tgtEl>
                                        <p:attrNameLst>
                                          <p:attrName>ppt_w</p:attrName>
                                        </p:attrNameLst>
                                      </p:cBhvr>
                                      <p:tavLst>
                                        <p:tav tm="0">
                                          <p:val>
                                            <p:fltVal val="0"/>
                                          </p:val>
                                        </p:tav>
                                        <p:tav tm="100000">
                                          <p:val>
                                            <p:strVal val="#ppt_w"/>
                                          </p:val>
                                        </p:tav>
                                      </p:tavLst>
                                    </p:anim>
                                    <p:anim calcmode="lin" valueType="num">
                                      <p:cBhvr>
                                        <p:cTn id="170" dur="500" fill="hold"/>
                                        <p:tgtEl>
                                          <p:spTgt spid="13">
                                            <p:graphicEl>
                                              <a:dgm id="{03AAF397-2177-4EF0-A4E6-9BC7A7F424A1}"/>
                                            </p:graphicEl>
                                          </p:spTgt>
                                        </p:tgtEl>
                                        <p:attrNameLst>
                                          <p:attrName>ppt_h</p:attrName>
                                        </p:attrNameLst>
                                      </p:cBhvr>
                                      <p:tavLst>
                                        <p:tav tm="0">
                                          <p:val>
                                            <p:fltVal val="0"/>
                                          </p:val>
                                        </p:tav>
                                        <p:tav tm="100000">
                                          <p:val>
                                            <p:strVal val="#ppt_h"/>
                                          </p:val>
                                        </p:tav>
                                      </p:tavLst>
                                    </p:anim>
                                    <p:animEffect transition="in" filter="fade">
                                      <p:cBhvr>
                                        <p:cTn id="171" dur="500"/>
                                        <p:tgtEl>
                                          <p:spTgt spid="13">
                                            <p:graphicEl>
                                              <a:dgm id="{03AAF397-2177-4EF0-A4E6-9BC7A7F424A1}"/>
                                            </p:graphicEl>
                                          </p:spTgt>
                                        </p:tgtEl>
                                      </p:cBhvr>
                                    </p:animEffect>
                                  </p:childTnLst>
                                </p:cTn>
                              </p:par>
                              <p:par>
                                <p:cTn id="172" presetID="53" presetClass="entr" presetSubtype="16" fill="hold" grpId="1" nodeType="withEffect">
                                  <p:stCondLst>
                                    <p:cond delay="0"/>
                                  </p:stCondLst>
                                  <p:childTnLst>
                                    <p:set>
                                      <p:cBhvr>
                                        <p:cTn id="173" dur="1" fill="hold">
                                          <p:stCondLst>
                                            <p:cond delay="0"/>
                                          </p:stCondLst>
                                        </p:cTn>
                                        <p:tgtEl>
                                          <p:spTgt spid="13">
                                            <p:graphicEl>
                                              <a:dgm id="{7FA1AD48-029F-408D-A803-8B509E4BFE55}"/>
                                            </p:graphicEl>
                                          </p:spTgt>
                                        </p:tgtEl>
                                        <p:attrNameLst>
                                          <p:attrName>style.visibility</p:attrName>
                                        </p:attrNameLst>
                                      </p:cBhvr>
                                      <p:to>
                                        <p:strVal val="visible"/>
                                      </p:to>
                                    </p:set>
                                    <p:anim calcmode="lin" valueType="num">
                                      <p:cBhvr>
                                        <p:cTn id="174" dur="500" fill="hold"/>
                                        <p:tgtEl>
                                          <p:spTgt spid="13">
                                            <p:graphicEl>
                                              <a:dgm id="{7FA1AD48-029F-408D-A803-8B509E4BFE55}"/>
                                            </p:graphicEl>
                                          </p:spTgt>
                                        </p:tgtEl>
                                        <p:attrNameLst>
                                          <p:attrName>ppt_w</p:attrName>
                                        </p:attrNameLst>
                                      </p:cBhvr>
                                      <p:tavLst>
                                        <p:tav tm="0">
                                          <p:val>
                                            <p:fltVal val="0"/>
                                          </p:val>
                                        </p:tav>
                                        <p:tav tm="100000">
                                          <p:val>
                                            <p:strVal val="#ppt_w"/>
                                          </p:val>
                                        </p:tav>
                                      </p:tavLst>
                                    </p:anim>
                                    <p:anim calcmode="lin" valueType="num">
                                      <p:cBhvr>
                                        <p:cTn id="175" dur="500" fill="hold"/>
                                        <p:tgtEl>
                                          <p:spTgt spid="13">
                                            <p:graphicEl>
                                              <a:dgm id="{7FA1AD48-029F-408D-A803-8B509E4BFE55}"/>
                                            </p:graphicEl>
                                          </p:spTgt>
                                        </p:tgtEl>
                                        <p:attrNameLst>
                                          <p:attrName>ppt_h</p:attrName>
                                        </p:attrNameLst>
                                      </p:cBhvr>
                                      <p:tavLst>
                                        <p:tav tm="0">
                                          <p:val>
                                            <p:fltVal val="0"/>
                                          </p:val>
                                        </p:tav>
                                        <p:tav tm="100000">
                                          <p:val>
                                            <p:strVal val="#ppt_h"/>
                                          </p:val>
                                        </p:tav>
                                      </p:tavLst>
                                    </p:anim>
                                    <p:animEffect transition="in" filter="fade">
                                      <p:cBhvr>
                                        <p:cTn id="176" dur="500"/>
                                        <p:tgtEl>
                                          <p:spTgt spid="13">
                                            <p:graphicEl>
                                              <a:dgm id="{7FA1AD48-029F-408D-A803-8B509E4BFE55}"/>
                                            </p:graphicEl>
                                          </p:spTgt>
                                        </p:tgtEl>
                                      </p:cBhvr>
                                    </p:animEffect>
                                  </p:childTnLst>
                                </p:cTn>
                              </p:par>
                              <p:par>
                                <p:cTn id="177" presetID="53" presetClass="entr" presetSubtype="16" fill="hold" grpId="1" nodeType="withEffect">
                                  <p:stCondLst>
                                    <p:cond delay="0"/>
                                  </p:stCondLst>
                                  <p:childTnLst>
                                    <p:set>
                                      <p:cBhvr>
                                        <p:cTn id="178" dur="1" fill="hold">
                                          <p:stCondLst>
                                            <p:cond delay="0"/>
                                          </p:stCondLst>
                                        </p:cTn>
                                        <p:tgtEl>
                                          <p:spTgt spid="13">
                                            <p:graphicEl>
                                              <a:dgm id="{3B8E8F45-1FAE-455B-970F-83EC16C0B483}"/>
                                            </p:graphicEl>
                                          </p:spTgt>
                                        </p:tgtEl>
                                        <p:attrNameLst>
                                          <p:attrName>style.visibility</p:attrName>
                                        </p:attrNameLst>
                                      </p:cBhvr>
                                      <p:to>
                                        <p:strVal val="visible"/>
                                      </p:to>
                                    </p:set>
                                    <p:anim calcmode="lin" valueType="num">
                                      <p:cBhvr>
                                        <p:cTn id="179" dur="500" fill="hold"/>
                                        <p:tgtEl>
                                          <p:spTgt spid="13">
                                            <p:graphicEl>
                                              <a:dgm id="{3B8E8F45-1FAE-455B-970F-83EC16C0B483}"/>
                                            </p:graphicEl>
                                          </p:spTgt>
                                        </p:tgtEl>
                                        <p:attrNameLst>
                                          <p:attrName>ppt_w</p:attrName>
                                        </p:attrNameLst>
                                      </p:cBhvr>
                                      <p:tavLst>
                                        <p:tav tm="0">
                                          <p:val>
                                            <p:fltVal val="0"/>
                                          </p:val>
                                        </p:tav>
                                        <p:tav tm="100000">
                                          <p:val>
                                            <p:strVal val="#ppt_w"/>
                                          </p:val>
                                        </p:tav>
                                      </p:tavLst>
                                    </p:anim>
                                    <p:anim calcmode="lin" valueType="num">
                                      <p:cBhvr>
                                        <p:cTn id="180" dur="500" fill="hold"/>
                                        <p:tgtEl>
                                          <p:spTgt spid="13">
                                            <p:graphicEl>
                                              <a:dgm id="{3B8E8F45-1FAE-455B-970F-83EC16C0B483}"/>
                                            </p:graphicEl>
                                          </p:spTgt>
                                        </p:tgtEl>
                                        <p:attrNameLst>
                                          <p:attrName>ppt_h</p:attrName>
                                        </p:attrNameLst>
                                      </p:cBhvr>
                                      <p:tavLst>
                                        <p:tav tm="0">
                                          <p:val>
                                            <p:fltVal val="0"/>
                                          </p:val>
                                        </p:tav>
                                        <p:tav tm="100000">
                                          <p:val>
                                            <p:strVal val="#ppt_h"/>
                                          </p:val>
                                        </p:tav>
                                      </p:tavLst>
                                    </p:anim>
                                    <p:animEffect transition="in" filter="fade">
                                      <p:cBhvr>
                                        <p:cTn id="181" dur="500"/>
                                        <p:tgtEl>
                                          <p:spTgt spid="13">
                                            <p:graphicEl>
                                              <a:dgm id="{3B8E8F45-1FAE-455B-970F-83EC16C0B483}"/>
                                            </p:graphicEl>
                                          </p:spTgt>
                                        </p:tgtEl>
                                      </p:cBhvr>
                                    </p:animEffect>
                                  </p:childTnLst>
                                </p:cTn>
                              </p:par>
                              <p:par>
                                <p:cTn id="182" presetID="53" presetClass="entr" presetSubtype="16" fill="hold" grpId="1" nodeType="withEffect">
                                  <p:stCondLst>
                                    <p:cond delay="0"/>
                                  </p:stCondLst>
                                  <p:childTnLst>
                                    <p:set>
                                      <p:cBhvr>
                                        <p:cTn id="183" dur="1" fill="hold">
                                          <p:stCondLst>
                                            <p:cond delay="0"/>
                                          </p:stCondLst>
                                        </p:cTn>
                                        <p:tgtEl>
                                          <p:spTgt spid="13">
                                            <p:graphicEl>
                                              <a:dgm id="{E07ED190-6BEF-4191-887C-BB0608C74F2F}"/>
                                            </p:graphicEl>
                                          </p:spTgt>
                                        </p:tgtEl>
                                        <p:attrNameLst>
                                          <p:attrName>style.visibility</p:attrName>
                                        </p:attrNameLst>
                                      </p:cBhvr>
                                      <p:to>
                                        <p:strVal val="visible"/>
                                      </p:to>
                                    </p:set>
                                    <p:anim calcmode="lin" valueType="num">
                                      <p:cBhvr>
                                        <p:cTn id="184" dur="500" fill="hold"/>
                                        <p:tgtEl>
                                          <p:spTgt spid="13">
                                            <p:graphicEl>
                                              <a:dgm id="{E07ED190-6BEF-4191-887C-BB0608C74F2F}"/>
                                            </p:graphicEl>
                                          </p:spTgt>
                                        </p:tgtEl>
                                        <p:attrNameLst>
                                          <p:attrName>ppt_w</p:attrName>
                                        </p:attrNameLst>
                                      </p:cBhvr>
                                      <p:tavLst>
                                        <p:tav tm="0">
                                          <p:val>
                                            <p:fltVal val="0"/>
                                          </p:val>
                                        </p:tav>
                                        <p:tav tm="100000">
                                          <p:val>
                                            <p:strVal val="#ppt_w"/>
                                          </p:val>
                                        </p:tav>
                                      </p:tavLst>
                                    </p:anim>
                                    <p:anim calcmode="lin" valueType="num">
                                      <p:cBhvr>
                                        <p:cTn id="185" dur="500" fill="hold"/>
                                        <p:tgtEl>
                                          <p:spTgt spid="13">
                                            <p:graphicEl>
                                              <a:dgm id="{E07ED190-6BEF-4191-887C-BB0608C74F2F}"/>
                                            </p:graphicEl>
                                          </p:spTgt>
                                        </p:tgtEl>
                                        <p:attrNameLst>
                                          <p:attrName>ppt_h</p:attrName>
                                        </p:attrNameLst>
                                      </p:cBhvr>
                                      <p:tavLst>
                                        <p:tav tm="0">
                                          <p:val>
                                            <p:fltVal val="0"/>
                                          </p:val>
                                        </p:tav>
                                        <p:tav tm="100000">
                                          <p:val>
                                            <p:strVal val="#ppt_h"/>
                                          </p:val>
                                        </p:tav>
                                      </p:tavLst>
                                    </p:anim>
                                    <p:animEffect transition="in" filter="fade">
                                      <p:cBhvr>
                                        <p:cTn id="186" dur="500"/>
                                        <p:tgtEl>
                                          <p:spTgt spid="13">
                                            <p:graphicEl>
                                              <a:dgm id="{E07ED190-6BEF-4191-887C-BB0608C74F2F}"/>
                                            </p:graphicEl>
                                          </p:spTgt>
                                        </p:tgtEl>
                                      </p:cBhvr>
                                    </p:animEffect>
                                  </p:childTnLst>
                                </p:cTn>
                              </p:par>
                              <p:par>
                                <p:cTn id="187" presetID="53" presetClass="entr" presetSubtype="16" fill="hold" grpId="1" nodeType="withEffect">
                                  <p:stCondLst>
                                    <p:cond delay="0"/>
                                  </p:stCondLst>
                                  <p:childTnLst>
                                    <p:set>
                                      <p:cBhvr>
                                        <p:cTn id="188" dur="1" fill="hold">
                                          <p:stCondLst>
                                            <p:cond delay="0"/>
                                          </p:stCondLst>
                                        </p:cTn>
                                        <p:tgtEl>
                                          <p:spTgt spid="13">
                                            <p:graphicEl>
                                              <a:dgm id="{7A7B2B1F-3A14-4F63-BCBB-CABC94D822E4}"/>
                                            </p:graphicEl>
                                          </p:spTgt>
                                        </p:tgtEl>
                                        <p:attrNameLst>
                                          <p:attrName>style.visibility</p:attrName>
                                        </p:attrNameLst>
                                      </p:cBhvr>
                                      <p:to>
                                        <p:strVal val="visible"/>
                                      </p:to>
                                    </p:set>
                                    <p:anim calcmode="lin" valueType="num">
                                      <p:cBhvr>
                                        <p:cTn id="189" dur="500" fill="hold"/>
                                        <p:tgtEl>
                                          <p:spTgt spid="13">
                                            <p:graphicEl>
                                              <a:dgm id="{7A7B2B1F-3A14-4F63-BCBB-CABC94D822E4}"/>
                                            </p:graphicEl>
                                          </p:spTgt>
                                        </p:tgtEl>
                                        <p:attrNameLst>
                                          <p:attrName>ppt_w</p:attrName>
                                        </p:attrNameLst>
                                      </p:cBhvr>
                                      <p:tavLst>
                                        <p:tav tm="0">
                                          <p:val>
                                            <p:fltVal val="0"/>
                                          </p:val>
                                        </p:tav>
                                        <p:tav tm="100000">
                                          <p:val>
                                            <p:strVal val="#ppt_w"/>
                                          </p:val>
                                        </p:tav>
                                      </p:tavLst>
                                    </p:anim>
                                    <p:anim calcmode="lin" valueType="num">
                                      <p:cBhvr>
                                        <p:cTn id="190" dur="500" fill="hold"/>
                                        <p:tgtEl>
                                          <p:spTgt spid="13">
                                            <p:graphicEl>
                                              <a:dgm id="{7A7B2B1F-3A14-4F63-BCBB-CABC94D822E4}"/>
                                            </p:graphicEl>
                                          </p:spTgt>
                                        </p:tgtEl>
                                        <p:attrNameLst>
                                          <p:attrName>ppt_h</p:attrName>
                                        </p:attrNameLst>
                                      </p:cBhvr>
                                      <p:tavLst>
                                        <p:tav tm="0">
                                          <p:val>
                                            <p:fltVal val="0"/>
                                          </p:val>
                                        </p:tav>
                                        <p:tav tm="100000">
                                          <p:val>
                                            <p:strVal val="#ppt_h"/>
                                          </p:val>
                                        </p:tav>
                                      </p:tavLst>
                                    </p:anim>
                                    <p:animEffect transition="in" filter="fade">
                                      <p:cBhvr>
                                        <p:cTn id="191" dur="500"/>
                                        <p:tgtEl>
                                          <p:spTgt spid="13">
                                            <p:graphicEl>
                                              <a:dgm id="{7A7B2B1F-3A14-4F63-BCBB-CABC94D822E4}"/>
                                            </p:graphicEl>
                                          </p:spTgt>
                                        </p:tgtEl>
                                      </p:cBhvr>
                                    </p:animEffect>
                                  </p:childTnLst>
                                </p:cTn>
                              </p:par>
                              <p:par>
                                <p:cTn id="192" presetID="53" presetClass="entr" presetSubtype="16" fill="hold" grpId="1" nodeType="withEffect">
                                  <p:stCondLst>
                                    <p:cond delay="0"/>
                                  </p:stCondLst>
                                  <p:childTnLst>
                                    <p:set>
                                      <p:cBhvr>
                                        <p:cTn id="193" dur="1" fill="hold">
                                          <p:stCondLst>
                                            <p:cond delay="0"/>
                                          </p:stCondLst>
                                        </p:cTn>
                                        <p:tgtEl>
                                          <p:spTgt spid="13">
                                            <p:graphicEl>
                                              <a:dgm id="{C46A0D01-971F-4FDD-943C-1C23EAF9BC1F}"/>
                                            </p:graphicEl>
                                          </p:spTgt>
                                        </p:tgtEl>
                                        <p:attrNameLst>
                                          <p:attrName>style.visibility</p:attrName>
                                        </p:attrNameLst>
                                      </p:cBhvr>
                                      <p:to>
                                        <p:strVal val="visible"/>
                                      </p:to>
                                    </p:set>
                                    <p:anim calcmode="lin" valueType="num">
                                      <p:cBhvr>
                                        <p:cTn id="194" dur="500" fill="hold"/>
                                        <p:tgtEl>
                                          <p:spTgt spid="13">
                                            <p:graphicEl>
                                              <a:dgm id="{C46A0D01-971F-4FDD-943C-1C23EAF9BC1F}"/>
                                            </p:graphicEl>
                                          </p:spTgt>
                                        </p:tgtEl>
                                        <p:attrNameLst>
                                          <p:attrName>ppt_w</p:attrName>
                                        </p:attrNameLst>
                                      </p:cBhvr>
                                      <p:tavLst>
                                        <p:tav tm="0">
                                          <p:val>
                                            <p:fltVal val="0"/>
                                          </p:val>
                                        </p:tav>
                                        <p:tav tm="100000">
                                          <p:val>
                                            <p:strVal val="#ppt_w"/>
                                          </p:val>
                                        </p:tav>
                                      </p:tavLst>
                                    </p:anim>
                                    <p:anim calcmode="lin" valueType="num">
                                      <p:cBhvr>
                                        <p:cTn id="195" dur="500" fill="hold"/>
                                        <p:tgtEl>
                                          <p:spTgt spid="13">
                                            <p:graphicEl>
                                              <a:dgm id="{C46A0D01-971F-4FDD-943C-1C23EAF9BC1F}"/>
                                            </p:graphicEl>
                                          </p:spTgt>
                                        </p:tgtEl>
                                        <p:attrNameLst>
                                          <p:attrName>ppt_h</p:attrName>
                                        </p:attrNameLst>
                                      </p:cBhvr>
                                      <p:tavLst>
                                        <p:tav tm="0">
                                          <p:val>
                                            <p:fltVal val="0"/>
                                          </p:val>
                                        </p:tav>
                                        <p:tav tm="100000">
                                          <p:val>
                                            <p:strVal val="#ppt_h"/>
                                          </p:val>
                                        </p:tav>
                                      </p:tavLst>
                                    </p:anim>
                                    <p:animEffect transition="in" filter="fade">
                                      <p:cBhvr>
                                        <p:cTn id="196" dur="500"/>
                                        <p:tgtEl>
                                          <p:spTgt spid="13">
                                            <p:graphicEl>
                                              <a:dgm id="{C46A0D01-971F-4FDD-943C-1C23EAF9BC1F}"/>
                                            </p:graphicEl>
                                          </p:spTgt>
                                        </p:tgtEl>
                                      </p:cBhvr>
                                    </p:animEffect>
                                  </p:childTnLst>
                                </p:cTn>
                              </p:par>
                              <p:par>
                                <p:cTn id="197" presetID="53" presetClass="entr" presetSubtype="16" fill="hold" grpId="1" nodeType="withEffect">
                                  <p:stCondLst>
                                    <p:cond delay="0"/>
                                  </p:stCondLst>
                                  <p:childTnLst>
                                    <p:set>
                                      <p:cBhvr>
                                        <p:cTn id="198" dur="1" fill="hold">
                                          <p:stCondLst>
                                            <p:cond delay="0"/>
                                          </p:stCondLst>
                                        </p:cTn>
                                        <p:tgtEl>
                                          <p:spTgt spid="13">
                                            <p:graphicEl>
                                              <a:dgm id="{C7395509-AF06-446A-8355-43A61C50E313}"/>
                                            </p:graphicEl>
                                          </p:spTgt>
                                        </p:tgtEl>
                                        <p:attrNameLst>
                                          <p:attrName>style.visibility</p:attrName>
                                        </p:attrNameLst>
                                      </p:cBhvr>
                                      <p:to>
                                        <p:strVal val="visible"/>
                                      </p:to>
                                    </p:set>
                                    <p:anim calcmode="lin" valueType="num">
                                      <p:cBhvr>
                                        <p:cTn id="199" dur="500" fill="hold"/>
                                        <p:tgtEl>
                                          <p:spTgt spid="13">
                                            <p:graphicEl>
                                              <a:dgm id="{C7395509-AF06-446A-8355-43A61C50E313}"/>
                                            </p:graphicEl>
                                          </p:spTgt>
                                        </p:tgtEl>
                                        <p:attrNameLst>
                                          <p:attrName>ppt_w</p:attrName>
                                        </p:attrNameLst>
                                      </p:cBhvr>
                                      <p:tavLst>
                                        <p:tav tm="0">
                                          <p:val>
                                            <p:fltVal val="0"/>
                                          </p:val>
                                        </p:tav>
                                        <p:tav tm="100000">
                                          <p:val>
                                            <p:strVal val="#ppt_w"/>
                                          </p:val>
                                        </p:tav>
                                      </p:tavLst>
                                    </p:anim>
                                    <p:anim calcmode="lin" valueType="num">
                                      <p:cBhvr>
                                        <p:cTn id="200" dur="500" fill="hold"/>
                                        <p:tgtEl>
                                          <p:spTgt spid="13">
                                            <p:graphicEl>
                                              <a:dgm id="{C7395509-AF06-446A-8355-43A61C50E313}"/>
                                            </p:graphicEl>
                                          </p:spTgt>
                                        </p:tgtEl>
                                        <p:attrNameLst>
                                          <p:attrName>ppt_h</p:attrName>
                                        </p:attrNameLst>
                                      </p:cBhvr>
                                      <p:tavLst>
                                        <p:tav tm="0">
                                          <p:val>
                                            <p:fltVal val="0"/>
                                          </p:val>
                                        </p:tav>
                                        <p:tav tm="100000">
                                          <p:val>
                                            <p:strVal val="#ppt_h"/>
                                          </p:val>
                                        </p:tav>
                                      </p:tavLst>
                                    </p:anim>
                                    <p:animEffect transition="in" filter="fade">
                                      <p:cBhvr>
                                        <p:cTn id="201" dur="500"/>
                                        <p:tgtEl>
                                          <p:spTgt spid="13">
                                            <p:graphicEl>
                                              <a:dgm id="{C7395509-AF06-446A-8355-43A61C50E313}"/>
                                            </p:graphicEl>
                                          </p:spTgt>
                                        </p:tgtEl>
                                      </p:cBhvr>
                                    </p:animEffect>
                                  </p:childTnLst>
                                </p:cTn>
                              </p:par>
                              <p:par>
                                <p:cTn id="202" presetID="53" presetClass="entr" presetSubtype="16" fill="hold" grpId="1" nodeType="withEffect">
                                  <p:stCondLst>
                                    <p:cond delay="0"/>
                                  </p:stCondLst>
                                  <p:childTnLst>
                                    <p:set>
                                      <p:cBhvr>
                                        <p:cTn id="203" dur="1" fill="hold">
                                          <p:stCondLst>
                                            <p:cond delay="0"/>
                                          </p:stCondLst>
                                        </p:cTn>
                                        <p:tgtEl>
                                          <p:spTgt spid="13">
                                            <p:graphicEl>
                                              <a:dgm id="{76E283B7-0BDE-4575-B2A8-B7777B1F32CC}"/>
                                            </p:graphicEl>
                                          </p:spTgt>
                                        </p:tgtEl>
                                        <p:attrNameLst>
                                          <p:attrName>style.visibility</p:attrName>
                                        </p:attrNameLst>
                                      </p:cBhvr>
                                      <p:to>
                                        <p:strVal val="visible"/>
                                      </p:to>
                                    </p:set>
                                    <p:anim calcmode="lin" valueType="num">
                                      <p:cBhvr>
                                        <p:cTn id="204" dur="500" fill="hold"/>
                                        <p:tgtEl>
                                          <p:spTgt spid="13">
                                            <p:graphicEl>
                                              <a:dgm id="{76E283B7-0BDE-4575-B2A8-B7777B1F32CC}"/>
                                            </p:graphicEl>
                                          </p:spTgt>
                                        </p:tgtEl>
                                        <p:attrNameLst>
                                          <p:attrName>ppt_w</p:attrName>
                                        </p:attrNameLst>
                                      </p:cBhvr>
                                      <p:tavLst>
                                        <p:tav tm="0">
                                          <p:val>
                                            <p:fltVal val="0"/>
                                          </p:val>
                                        </p:tav>
                                        <p:tav tm="100000">
                                          <p:val>
                                            <p:strVal val="#ppt_w"/>
                                          </p:val>
                                        </p:tav>
                                      </p:tavLst>
                                    </p:anim>
                                    <p:anim calcmode="lin" valueType="num">
                                      <p:cBhvr>
                                        <p:cTn id="205" dur="500" fill="hold"/>
                                        <p:tgtEl>
                                          <p:spTgt spid="13">
                                            <p:graphicEl>
                                              <a:dgm id="{76E283B7-0BDE-4575-B2A8-B7777B1F32CC}"/>
                                            </p:graphicEl>
                                          </p:spTgt>
                                        </p:tgtEl>
                                        <p:attrNameLst>
                                          <p:attrName>ppt_h</p:attrName>
                                        </p:attrNameLst>
                                      </p:cBhvr>
                                      <p:tavLst>
                                        <p:tav tm="0">
                                          <p:val>
                                            <p:fltVal val="0"/>
                                          </p:val>
                                        </p:tav>
                                        <p:tav tm="100000">
                                          <p:val>
                                            <p:strVal val="#ppt_h"/>
                                          </p:val>
                                        </p:tav>
                                      </p:tavLst>
                                    </p:anim>
                                    <p:animEffect transition="in" filter="fade">
                                      <p:cBhvr>
                                        <p:cTn id="206" dur="500"/>
                                        <p:tgtEl>
                                          <p:spTgt spid="13">
                                            <p:graphicEl>
                                              <a:dgm id="{76E283B7-0BDE-4575-B2A8-B7777B1F32CC}"/>
                                            </p:graphicEl>
                                          </p:spTgt>
                                        </p:tgtEl>
                                      </p:cBhvr>
                                    </p:animEffect>
                                  </p:childTnLst>
                                </p:cTn>
                              </p:par>
                              <p:par>
                                <p:cTn id="207" presetID="53" presetClass="entr" presetSubtype="16" fill="hold" grpId="1" nodeType="withEffect">
                                  <p:stCondLst>
                                    <p:cond delay="0"/>
                                  </p:stCondLst>
                                  <p:childTnLst>
                                    <p:set>
                                      <p:cBhvr>
                                        <p:cTn id="208" dur="1" fill="hold">
                                          <p:stCondLst>
                                            <p:cond delay="0"/>
                                          </p:stCondLst>
                                        </p:cTn>
                                        <p:tgtEl>
                                          <p:spTgt spid="13">
                                            <p:graphicEl>
                                              <a:dgm id="{3CB03859-8C24-4697-A387-357F82EDCBC6}"/>
                                            </p:graphicEl>
                                          </p:spTgt>
                                        </p:tgtEl>
                                        <p:attrNameLst>
                                          <p:attrName>style.visibility</p:attrName>
                                        </p:attrNameLst>
                                      </p:cBhvr>
                                      <p:to>
                                        <p:strVal val="visible"/>
                                      </p:to>
                                    </p:set>
                                    <p:anim calcmode="lin" valueType="num">
                                      <p:cBhvr>
                                        <p:cTn id="209" dur="500" fill="hold"/>
                                        <p:tgtEl>
                                          <p:spTgt spid="13">
                                            <p:graphicEl>
                                              <a:dgm id="{3CB03859-8C24-4697-A387-357F82EDCBC6}"/>
                                            </p:graphicEl>
                                          </p:spTgt>
                                        </p:tgtEl>
                                        <p:attrNameLst>
                                          <p:attrName>ppt_w</p:attrName>
                                        </p:attrNameLst>
                                      </p:cBhvr>
                                      <p:tavLst>
                                        <p:tav tm="0">
                                          <p:val>
                                            <p:fltVal val="0"/>
                                          </p:val>
                                        </p:tav>
                                        <p:tav tm="100000">
                                          <p:val>
                                            <p:strVal val="#ppt_w"/>
                                          </p:val>
                                        </p:tav>
                                      </p:tavLst>
                                    </p:anim>
                                    <p:anim calcmode="lin" valueType="num">
                                      <p:cBhvr>
                                        <p:cTn id="210" dur="500" fill="hold"/>
                                        <p:tgtEl>
                                          <p:spTgt spid="13">
                                            <p:graphicEl>
                                              <a:dgm id="{3CB03859-8C24-4697-A387-357F82EDCBC6}"/>
                                            </p:graphicEl>
                                          </p:spTgt>
                                        </p:tgtEl>
                                        <p:attrNameLst>
                                          <p:attrName>ppt_h</p:attrName>
                                        </p:attrNameLst>
                                      </p:cBhvr>
                                      <p:tavLst>
                                        <p:tav tm="0">
                                          <p:val>
                                            <p:fltVal val="0"/>
                                          </p:val>
                                        </p:tav>
                                        <p:tav tm="100000">
                                          <p:val>
                                            <p:strVal val="#ppt_h"/>
                                          </p:val>
                                        </p:tav>
                                      </p:tavLst>
                                    </p:anim>
                                    <p:animEffect transition="in" filter="fade">
                                      <p:cBhvr>
                                        <p:cTn id="211" dur="500"/>
                                        <p:tgtEl>
                                          <p:spTgt spid="13">
                                            <p:graphicEl>
                                              <a:dgm id="{3CB03859-8C24-4697-A387-357F82EDCBC6}"/>
                                            </p:graphicEl>
                                          </p:spTgt>
                                        </p:tgtEl>
                                      </p:cBhvr>
                                    </p:animEffect>
                                  </p:childTnLst>
                                </p:cTn>
                              </p:par>
                            </p:childTnLst>
                          </p:cTn>
                        </p:par>
                      </p:childTnLst>
                    </p:cTn>
                  </p:par>
                  <p:par>
                    <p:cTn id="212" fill="hold">
                      <p:stCondLst>
                        <p:cond delay="indefinite"/>
                      </p:stCondLst>
                      <p:childTnLst>
                        <p:par>
                          <p:cTn id="213" fill="hold">
                            <p:stCondLst>
                              <p:cond delay="0"/>
                            </p:stCondLst>
                            <p:childTnLst>
                              <p:par>
                                <p:cTn id="214" presetID="45" presetClass="entr" presetSubtype="0" fill="hold" grpId="2" nodeType="clickEffect">
                                  <p:stCondLst>
                                    <p:cond delay="0"/>
                                  </p:stCondLst>
                                  <p:childTnLst>
                                    <p:set>
                                      <p:cBhvr>
                                        <p:cTn id="215" dur="1" fill="hold">
                                          <p:stCondLst>
                                            <p:cond delay="0"/>
                                          </p:stCondLst>
                                        </p:cTn>
                                        <p:tgtEl>
                                          <p:spTgt spid="13">
                                            <p:graphicEl>
                                              <a:dgm id="{C4367CDA-DAC4-4FF4-A662-D0FDF03E216A}"/>
                                            </p:graphicEl>
                                          </p:spTgt>
                                        </p:tgtEl>
                                        <p:attrNameLst>
                                          <p:attrName>style.visibility</p:attrName>
                                        </p:attrNameLst>
                                      </p:cBhvr>
                                      <p:to>
                                        <p:strVal val="visible"/>
                                      </p:to>
                                    </p:set>
                                    <p:animEffect transition="in" filter="fade">
                                      <p:cBhvr>
                                        <p:cTn id="216" dur="2000"/>
                                        <p:tgtEl>
                                          <p:spTgt spid="13">
                                            <p:graphicEl>
                                              <a:dgm id="{C4367CDA-DAC4-4FF4-A662-D0FDF03E216A}"/>
                                            </p:graphicEl>
                                          </p:spTgt>
                                        </p:tgtEl>
                                      </p:cBhvr>
                                    </p:animEffect>
                                    <p:anim calcmode="lin" valueType="num">
                                      <p:cBhvr>
                                        <p:cTn id="217" dur="2000" fill="hold"/>
                                        <p:tgtEl>
                                          <p:spTgt spid="13">
                                            <p:graphicEl>
                                              <a:dgm id="{C4367CDA-DAC4-4FF4-A662-D0FDF03E216A}"/>
                                            </p:graphicEl>
                                          </p:spTgt>
                                        </p:tgtEl>
                                        <p:attrNameLst>
                                          <p:attrName>ppt_w</p:attrName>
                                        </p:attrNameLst>
                                      </p:cBhvr>
                                      <p:tavLst>
                                        <p:tav tm="0" fmla="#ppt_w*sin(2.5*pi*$)">
                                          <p:val>
                                            <p:fltVal val="0"/>
                                          </p:val>
                                        </p:tav>
                                        <p:tav tm="100000">
                                          <p:val>
                                            <p:fltVal val="1"/>
                                          </p:val>
                                        </p:tav>
                                      </p:tavLst>
                                    </p:anim>
                                    <p:anim calcmode="lin" valueType="num">
                                      <p:cBhvr>
                                        <p:cTn id="218" dur="2000" fill="hold"/>
                                        <p:tgtEl>
                                          <p:spTgt spid="13">
                                            <p:graphicEl>
                                              <a:dgm id="{C4367CDA-DAC4-4FF4-A662-D0FDF03E216A}"/>
                                            </p:graphicEl>
                                          </p:spTgt>
                                        </p:tgtEl>
                                        <p:attrNameLst>
                                          <p:attrName>ppt_h</p:attrName>
                                        </p:attrNameLst>
                                      </p:cBhvr>
                                      <p:tavLst>
                                        <p:tav tm="0">
                                          <p:val>
                                            <p:strVal val="#ppt_h"/>
                                          </p:val>
                                        </p:tav>
                                        <p:tav tm="100000">
                                          <p:val>
                                            <p:strVal val="#ppt_h"/>
                                          </p:val>
                                        </p:tav>
                                      </p:tavLst>
                                    </p:anim>
                                  </p:childTnLst>
                                </p:cTn>
                              </p:par>
                              <p:par>
                                <p:cTn id="219" presetID="45" presetClass="entr" presetSubtype="0" fill="hold" grpId="2" nodeType="withEffect">
                                  <p:stCondLst>
                                    <p:cond delay="0"/>
                                  </p:stCondLst>
                                  <p:childTnLst>
                                    <p:set>
                                      <p:cBhvr>
                                        <p:cTn id="220" dur="1" fill="hold">
                                          <p:stCondLst>
                                            <p:cond delay="0"/>
                                          </p:stCondLst>
                                        </p:cTn>
                                        <p:tgtEl>
                                          <p:spTgt spid="13">
                                            <p:graphicEl>
                                              <a:dgm id="{3BE9CB3A-2581-472C-8520-89CBE9D6D036}"/>
                                            </p:graphicEl>
                                          </p:spTgt>
                                        </p:tgtEl>
                                        <p:attrNameLst>
                                          <p:attrName>style.visibility</p:attrName>
                                        </p:attrNameLst>
                                      </p:cBhvr>
                                      <p:to>
                                        <p:strVal val="visible"/>
                                      </p:to>
                                    </p:set>
                                    <p:animEffect transition="in" filter="fade">
                                      <p:cBhvr>
                                        <p:cTn id="221" dur="2000"/>
                                        <p:tgtEl>
                                          <p:spTgt spid="13">
                                            <p:graphicEl>
                                              <a:dgm id="{3BE9CB3A-2581-472C-8520-89CBE9D6D036}"/>
                                            </p:graphicEl>
                                          </p:spTgt>
                                        </p:tgtEl>
                                      </p:cBhvr>
                                    </p:animEffect>
                                    <p:anim calcmode="lin" valueType="num">
                                      <p:cBhvr>
                                        <p:cTn id="222" dur="2000" fill="hold"/>
                                        <p:tgtEl>
                                          <p:spTgt spid="13">
                                            <p:graphicEl>
                                              <a:dgm id="{3BE9CB3A-2581-472C-8520-89CBE9D6D036}"/>
                                            </p:graphicEl>
                                          </p:spTgt>
                                        </p:tgtEl>
                                        <p:attrNameLst>
                                          <p:attrName>ppt_w</p:attrName>
                                        </p:attrNameLst>
                                      </p:cBhvr>
                                      <p:tavLst>
                                        <p:tav tm="0" fmla="#ppt_w*sin(2.5*pi*$)">
                                          <p:val>
                                            <p:fltVal val="0"/>
                                          </p:val>
                                        </p:tav>
                                        <p:tav tm="100000">
                                          <p:val>
                                            <p:fltVal val="1"/>
                                          </p:val>
                                        </p:tav>
                                      </p:tavLst>
                                    </p:anim>
                                    <p:anim calcmode="lin" valueType="num">
                                      <p:cBhvr>
                                        <p:cTn id="223" dur="2000" fill="hold"/>
                                        <p:tgtEl>
                                          <p:spTgt spid="13">
                                            <p:graphicEl>
                                              <a:dgm id="{3BE9CB3A-2581-472C-8520-89CBE9D6D036}"/>
                                            </p:graphicEl>
                                          </p:spTgt>
                                        </p:tgtEl>
                                        <p:attrNameLst>
                                          <p:attrName>ppt_h</p:attrName>
                                        </p:attrNameLst>
                                      </p:cBhvr>
                                      <p:tavLst>
                                        <p:tav tm="0">
                                          <p:val>
                                            <p:strVal val="#ppt_h"/>
                                          </p:val>
                                        </p:tav>
                                        <p:tav tm="100000">
                                          <p:val>
                                            <p:strVal val="#ppt_h"/>
                                          </p:val>
                                        </p:tav>
                                      </p:tavLst>
                                    </p:anim>
                                  </p:childTnLst>
                                </p:cTn>
                              </p:par>
                              <p:par>
                                <p:cTn id="224" presetID="45" presetClass="entr" presetSubtype="0" fill="hold" grpId="2" nodeType="withEffect">
                                  <p:stCondLst>
                                    <p:cond delay="0"/>
                                  </p:stCondLst>
                                  <p:childTnLst>
                                    <p:set>
                                      <p:cBhvr>
                                        <p:cTn id="225" dur="1" fill="hold">
                                          <p:stCondLst>
                                            <p:cond delay="0"/>
                                          </p:stCondLst>
                                        </p:cTn>
                                        <p:tgtEl>
                                          <p:spTgt spid="13">
                                            <p:graphicEl>
                                              <a:dgm id="{0B7EBD6E-E6D2-46C9-ACB9-7E3EA02438AA}"/>
                                            </p:graphicEl>
                                          </p:spTgt>
                                        </p:tgtEl>
                                        <p:attrNameLst>
                                          <p:attrName>style.visibility</p:attrName>
                                        </p:attrNameLst>
                                      </p:cBhvr>
                                      <p:to>
                                        <p:strVal val="visible"/>
                                      </p:to>
                                    </p:set>
                                    <p:animEffect transition="in" filter="fade">
                                      <p:cBhvr>
                                        <p:cTn id="226" dur="2000"/>
                                        <p:tgtEl>
                                          <p:spTgt spid="13">
                                            <p:graphicEl>
                                              <a:dgm id="{0B7EBD6E-E6D2-46C9-ACB9-7E3EA02438AA}"/>
                                            </p:graphicEl>
                                          </p:spTgt>
                                        </p:tgtEl>
                                      </p:cBhvr>
                                    </p:animEffect>
                                    <p:anim calcmode="lin" valueType="num">
                                      <p:cBhvr>
                                        <p:cTn id="227" dur="2000" fill="hold"/>
                                        <p:tgtEl>
                                          <p:spTgt spid="13">
                                            <p:graphicEl>
                                              <a:dgm id="{0B7EBD6E-E6D2-46C9-ACB9-7E3EA02438AA}"/>
                                            </p:graphicEl>
                                          </p:spTgt>
                                        </p:tgtEl>
                                        <p:attrNameLst>
                                          <p:attrName>ppt_w</p:attrName>
                                        </p:attrNameLst>
                                      </p:cBhvr>
                                      <p:tavLst>
                                        <p:tav tm="0" fmla="#ppt_w*sin(2.5*pi*$)">
                                          <p:val>
                                            <p:fltVal val="0"/>
                                          </p:val>
                                        </p:tav>
                                        <p:tav tm="100000">
                                          <p:val>
                                            <p:fltVal val="1"/>
                                          </p:val>
                                        </p:tav>
                                      </p:tavLst>
                                    </p:anim>
                                    <p:anim calcmode="lin" valueType="num">
                                      <p:cBhvr>
                                        <p:cTn id="228" dur="2000" fill="hold"/>
                                        <p:tgtEl>
                                          <p:spTgt spid="13">
                                            <p:graphicEl>
                                              <a:dgm id="{0B7EBD6E-E6D2-46C9-ACB9-7E3EA02438AA}"/>
                                            </p:graphicEl>
                                          </p:spTgt>
                                        </p:tgtEl>
                                        <p:attrNameLst>
                                          <p:attrName>ppt_h</p:attrName>
                                        </p:attrNameLst>
                                      </p:cBhvr>
                                      <p:tavLst>
                                        <p:tav tm="0">
                                          <p:val>
                                            <p:strVal val="#ppt_h"/>
                                          </p:val>
                                        </p:tav>
                                        <p:tav tm="100000">
                                          <p:val>
                                            <p:strVal val="#ppt_h"/>
                                          </p:val>
                                        </p:tav>
                                      </p:tavLst>
                                    </p:anim>
                                  </p:childTnLst>
                                </p:cTn>
                              </p:par>
                              <p:par>
                                <p:cTn id="229" presetID="45" presetClass="entr" presetSubtype="0" fill="hold" grpId="2" nodeType="withEffect">
                                  <p:stCondLst>
                                    <p:cond delay="0"/>
                                  </p:stCondLst>
                                  <p:childTnLst>
                                    <p:set>
                                      <p:cBhvr>
                                        <p:cTn id="230" dur="1" fill="hold">
                                          <p:stCondLst>
                                            <p:cond delay="0"/>
                                          </p:stCondLst>
                                        </p:cTn>
                                        <p:tgtEl>
                                          <p:spTgt spid="13">
                                            <p:graphicEl>
                                              <a:dgm id="{C2242176-1DE4-42A7-8B40-AF8672436E5E}"/>
                                            </p:graphicEl>
                                          </p:spTgt>
                                        </p:tgtEl>
                                        <p:attrNameLst>
                                          <p:attrName>style.visibility</p:attrName>
                                        </p:attrNameLst>
                                      </p:cBhvr>
                                      <p:to>
                                        <p:strVal val="visible"/>
                                      </p:to>
                                    </p:set>
                                    <p:animEffect transition="in" filter="fade">
                                      <p:cBhvr>
                                        <p:cTn id="231" dur="2000"/>
                                        <p:tgtEl>
                                          <p:spTgt spid="13">
                                            <p:graphicEl>
                                              <a:dgm id="{C2242176-1DE4-42A7-8B40-AF8672436E5E}"/>
                                            </p:graphicEl>
                                          </p:spTgt>
                                        </p:tgtEl>
                                      </p:cBhvr>
                                    </p:animEffect>
                                    <p:anim calcmode="lin" valueType="num">
                                      <p:cBhvr>
                                        <p:cTn id="232" dur="2000" fill="hold"/>
                                        <p:tgtEl>
                                          <p:spTgt spid="13">
                                            <p:graphicEl>
                                              <a:dgm id="{C2242176-1DE4-42A7-8B40-AF8672436E5E}"/>
                                            </p:graphicEl>
                                          </p:spTgt>
                                        </p:tgtEl>
                                        <p:attrNameLst>
                                          <p:attrName>ppt_w</p:attrName>
                                        </p:attrNameLst>
                                      </p:cBhvr>
                                      <p:tavLst>
                                        <p:tav tm="0" fmla="#ppt_w*sin(2.5*pi*$)">
                                          <p:val>
                                            <p:fltVal val="0"/>
                                          </p:val>
                                        </p:tav>
                                        <p:tav tm="100000">
                                          <p:val>
                                            <p:fltVal val="1"/>
                                          </p:val>
                                        </p:tav>
                                      </p:tavLst>
                                    </p:anim>
                                    <p:anim calcmode="lin" valueType="num">
                                      <p:cBhvr>
                                        <p:cTn id="233" dur="2000" fill="hold"/>
                                        <p:tgtEl>
                                          <p:spTgt spid="13">
                                            <p:graphicEl>
                                              <a:dgm id="{C2242176-1DE4-42A7-8B40-AF8672436E5E}"/>
                                            </p:graphicEl>
                                          </p:spTgt>
                                        </p:tgtEl>
                                        <p:attrNameLst>
                                          <p:attrName>ppt_h</p:attrName>
                                        </p:attrNameLst>
                                      </p:cBhvr>
                                      <p:tavLst>
                                        <p:tav tm="0">
                                          <p:val>
                                            <p:strVal val="#ppt_h"/>
                                          </p:val>
                                        </p:tav>
                                        <p:tav tm="100000">
                                          <p:val>
                                            <p:strVal val="#ppt_h"/>
                                          </p:val>
                                        </p:tav>
                                      </p:tavLst>
                                    </p:anim>
                                  </p:childTnLst>
                                </p:cTn>
                              </p:par>
                              <p:par>
                                <p:cTn id="234" presetID="45" presetClass="entr" presetSubtype="0" fill="hold" grpId="2" nodeType="withEffect">
                                  <p:stCondLst>
                                    <p:cond delay="0"/>
                                  </p:stCondLst>
                                  <p:childTnLst>
                                    <p:set>
                                      <p:cBhvr>
                                        <p:cTn id="235" dur="1" fill="hold">
                                          <p:stCondLst>
                                            <p:cond delay="0"/>
                                          </p:stCondLst>
                                        </p:cTn>
                                        <p:tgtEl>
                                          <p:spTgt spid="13">
                                            <p:graphicEl>
                                              <a:dgm id="{B44A399F-B1AC-4BA9-A561-6DBEFDE1C754}"/>
                                            </p:graphicEl>
                                          </p:spTgt>
                                        </p:tgtEl>
                                        <p:attrNameLst>
                                          <p:attrName>style.visibility</p:attrName>
                                        </p:attrNameLst>
                                      </p:cBhvr>
                                      <p:to>
                                        <p:strVal val="visible"/>
                                      </p:to>
                                    </p:set>
                                    <p:animEffect transition="in" filter="fade">
                                      <p:cBhvr>
                                        <p:cTn id="236" dur="2000"/>
                                        <p:tgtEl>
                                          <p:spTgt spid="13">
                                            <p:graphicEl>
                                              <a:dgm id="{B44A399F-B1AC-4BA9-A561-6DBEFDE1C754}"/>
                                            </p:graphicEl>
                                          </p:spTgt>
                                        </p:tgtEl>
                                      </p:cBhvr>
                                    </p:animEffect>
                                    <p:anim calcmode="lin" valueType="num">
                                      <p:cBhvr>
                                        <p:cTn id="237" dur="2000" fill="hold"/>
                                        <p:tgtEl>
                                          <p:spTgt spid="13">
                                            <p:graphicEl>
                                              <a:dgm id="{B44A399F-B1AC-4BA9-A561-6DBEFDE1C754}"/>
                                            </p:graphicEl>
                                          </p:spTgt>
                                        </p:tgtEl>
                                        <p:attrNameLst>
                                          <p:attrName>ppt_w</p:attrName>
                                        </p:attrNameLst>
                                      </p:cBhvr>
                                      <p:tavLst>
                                        <p:tav tm="0" fmla="#ppt_w*sin(2.5*pi*$)">
                                          <p:val>
                                            <p:fltVal val="0"/>
                                          </p:val>
                                        </p:tav>
                                        <p:tav tm="100000">
                                          <p:val>
                                            <p:fltVal val="1"/>
                                          </p:val>
                                        </p:tav>
                                      </p:tavLst>
                                    </p:anim>
                                    <p:anim calcmode="lin" valueType="num">
                                      <p:cBhvr>
                                        <p:cTn id="238" dur="2000" fill="hold"/>
                                        <p:tgtEl>
                                          <p:spTgt spid="13">
                                            <p:graphicEl>
                                              <a:dgm id="{B44A399F-B1AC-4BA9-A561-6DBEFDE1C754}"/>
                                            </p:graphicEl>
                                          </p:spTgt>
                                        </p:tgtEl>
                                        <p:attrNameLst>
                                          <p:attrName>ppt_h</p:attrName>
                                        </p:attrNameLst>
                                      </p:cBhvr>
                                      <p:tavLst>
                                        <p:tav tm="0">
                                          <p:val>
                                            <p:strVal val="#ppt_h"/>
                                          </p:val>
                                        </p:tav>
                                        <p:tav tm="100000">
                                          <p:val>
                                            <p:strVal val="#ppt_h"/>
                                          </p:val>
                                        </p:tav>
                                      </p:tavLst>
                                    </p:anim>
                                  </p:childTnLst>
                                </p:cTn>
                              </p:par>
                              <p:par>
                                <p:cTn id="239" presetID="45" presetClass="entr" presetSubtype="0" fill="hold" grpId="2" nodeType="withEffect">
                                  <p:stCondLst>
                                    <p:cond delay="0"/>
                                  </p:stCondLst>
                                  <p:childTnLst>
                                    <p:set>
                                      <p:cBhvr>
                                        <p:cTn id="240" dur="1" fill="hold">
                                          <p:stCondLst>
                                            <p:cond delay="0"/>
                                          </p:stCondLst>
                                        </p:cTn>
                                        <p:tgtEl>
                                          <p:spTgt spid="13">
                                            <p:graphicEl>
                                              <a:dgm id="{968E7679-2AA2-4901-8F5E-3B6A4BA68D4D}"/>
                                            </p:graphicEl>
                                          </p:spTgt>
                                        </p:tgtEl>
                                        <p:attrNameLst>
                                          <p:attrName>style.visibility</p:attrName>
                                        </p:attrNameLst>
                                      </p:cBhvr>
                                      <p:to>
                                        <p:strVal val="visible"/>
                                      </p:to>
                                    </p:set>
                                    <p:animEffect transition="in" filter="fade">
                                      <p:cBhvr>
                                        <p:cTn id="241" dur="2000"/>
                                        <p:tgtEl>
                                          <p:spTgt spid="13">
                                            <p:graphicEl>
                                              <a:dgm id="{968E7679-2AA2-4901-8F5E-3B6A4BA68D4D}"/>
                                            </p:graphicEl>
                                          </p:spTgt>
                                        </p:tgtEl>
                                      </p:cBhvr>
                                    </p:animEffect>
                                    <p:anim calcmode="lin" valueType="num">
                                      <p:cBhvr>
                                        <p:cTn id="242" dur="2000" fill="hold"/>
                                        <p:tgtEl>
                                          <p:spTgt spid="13">
                                            <p:graphicEl>
                                              <a:dgm id="{968E7679-2AA2-4901-8F5E-3B6A4BA68D4D}"/>
                                            </p:graphicEl>
                                          </p:spTgt>
                                        </p:tgtEl>
                                        <p:attrNameLst>
                                          <p:attrName>ppt_w</p:attrName>
                                        </p:attrNameLst>
                                      </p:cBhvr>
                                      <p:tavLst>
                                        <p:tav tm="0" fmla="#ppt_w*sin(2.5*pi*$)">
                                          <p:val>
                                            <p:fltVal val="0"/>
                                          </p:val>
                                        </p:tav>
                                        <p:tav tm="100000">
                                          <p:val>
                                            <p:fltVal val="1"/>
                                          </p:val>
                                        </p:tav>
                                      </p:tavLst>
                                    </p:anim>
                                    <p:anim calcmode="lin" valueType="num">
                                      <p:cBhvr>
                                        <p:cTn id="243" dur="2000" fill="hold"/>
                                        <p:tgtEl>
                                          <p:spTgt spid="13">
                                            <p:graphicEl>
                                              <a:dgm id="{968E7679-2AA2-4901-8F5E-3B6A4BA68D4D}"/>
                                            </p:graphicEl>
                                          </p:spTgt>
                                        </p:tgtEl>
                                        <p:attrNameLst>
                                          <p:attrName>ppt_h</p:attrName>
                                        </p:attrNameLst>
                                      </p:cBhvr>
                                      <p:tavLst>
                                        <p:tav tm="0">
                                          <p:val>
                                            <p:strVal val="#ppt_h"/>
                                          </p:val>
                                        </p:tav>
                                        <p:tav tm="100000">
                                          <p:val>
                                            <p:strVal val="#ppt_h"/>
                                          </p:val>
                                        </p:tav>
                                      </p:tavLst>
                                    </p:anim>
                                  </p:childTnLst>
                                </p:cTn>
                              </p:par>
                              <p:par>
                                <p:cTn id="244" presetID="45" presetClass="entr" presetSubtype="0" fill="hold" grpId="2" nodeType="withEffect">
                                  <p:stCondLst>
                                    <p:cond delay="0"/>
                                  </p:stCondLst>
                                  <p:childTnLst>
                                    <p:set>
                                      <p:cBhvr>
                                        <p:cTn id="245" dur="1" fill="hold">
                                          <p:stCondLst>
                                            <p:cond delay="0"/>
                                          </p:stCondLst>
                                        </p:cTn>
                                        <p:tgtEl>
                                          <p:spTgt spid="13">
                                            <p:graphicEl>
                                              <a:dgm id="{E8D2448D-0B76-4588-A6C4-F0E5773FB050}"/>
                                            </p:graphicEl>
                                          </p:spTgt>
                                        </p:tgtEl>
                                        <p:attrNameLst>
                                          <p:attrName>style.visibility</p:attrName>
                                        </p:attrNameLst>
                                      </p:cBhvr>
                                      <p:to>
                                        <p:strVal val="visible"/>
                                      </p:to>
                                    </p:set>
                                    <p:animEffect transition="in" filter="fade">
                                      <p:cBhvr>
                                        <p:cTn id="246" dur="2000"/>
                                        <p:tgtEl>
                                          <p:spTgt spid="13">
                                            <p:graphicEl>
                                              <a:dgm id="{E8D2448D-0B76-4588-A6C4-F0E5773FB050}"/>
                                            </p:graphicEl>
                                          </p:spTgt>
                                        </p:tgtEl>
                                      </p:cBhvr>
                                    </p:animEffect>
                                    <p:anim calcmode="lin" valueType="num">
                                      <p:cBhvr>
                                        <p:cTn id="247" dur="2000" fill="hold"/>
                                        <p:tgtEl>
                                          <p:spTgt spid="13">
                                            <p:graphicEl>
                                              <a:dgm id="{E8D2448D-0B76-4588-A6C4-F0E5773FB050}"/>
                                            </p:graphicEl>
                                          </p:spTgt>
                                        </p:tgtEl>
                                        <p:attrNameLst>
                                          <p:attrName>ppt_w</p:attrName>
                                        </p:attrNameLst>
                                      </p:cBhvr>
                                      <p:tavLst>
                                        <p:tav tm="0" fmla="#ppt_w*sin(2.5*pi*$)">
                                          <p:val>
                                            <p:fltVal val="0"/>
                                          </p:val>
                                        </p:tav>
                                        <p:tav tm="100000">
                                          <p:val>
                                            <p:fltVal val="1"/>
                                          </p:val>
                                        </p:tav>
                                      </p:tavLst>
                                    </p:anim>
                                    <p:anim calcmode="lin" valueType="num">
                                      <p:cBhvr>
                                        <p:cTn id="248" dur="2000" fill="hold"/>
                                        <p:tgtEl>
                                          <p:spTgt spid="13">
                                            <p:graphicEl>
                                              <a:dgm id="{E8D2448D-0B76-4588-A6C4-F0E5773FB050}"/>
                                            </p:graphicEl>
                                          </p:spTgt>
                                        </p:tgtEl>
                                        <p:attrNameLst>
                                          <p:attrName>ppt_h</p:attrName>
                                        </p:attrNameLst>
                                      </p:cBhvr>
                                      <p:tavLst>
                                        <p:tav tm="0">
                                          <p:val>
                                            <p:strVal val="#ppt_h"/>
                                          </p:val>
                                        </p:tav>
                                        <p:tav tm="100000">
                                          <p:val>
                                            <p:strVal val="#ppt_h"/>
                                          </p:val>
                                        </p:tav>
                                      </p:tavLst>
                                    </p:anim>
                                  </p:childTnLst>
                                </p:cTn>
                              </p:par>
                              <p:par>
                                <p:cTn id="249" presetID="45" presetClass="entr" presetSubtype="0" fill="hold" grpId="2" nodeType="withEffect">
                                  <p:stCondLst>
                                    <p:cond delay="0"/>
                                  </p:stCondLst>
                                  <p:childTnLst>
                                    <p:set>
                                      <p:cBhvr>
                                        <p:cTn id="250" dur="1" fill="hold">
                                          <p:stCondLst>
                                            <p:cond delay="0"/>
                                          </p:stCondLst>
                                        </p:cTn>
                                        <p:tgtEl>
                                          <p:spTgt spid="13">
                                            <p:graphicEl>
                                              <a:dgm id="{6A3D302D-AB77-4ACF-90D0-0DE8AA7C9D18}"/>
                                            </p:graphicEl>
                                          </p:spTgt>
                                        </p:tgtEl>
                                        <p:attrNameLst>
                                          <p:attrName>style.visibility</p:attrName>
                                        </p:attrNameLst>
                                      </p:cBhvr>
                                      <p:to>
                                        <p:strVal val="visible"/>
                                      </p:to>
                                    </p:set>
                                    <p:animEffect transition="in" filter="fade">
                                      <p:cBhvr>
                                        <p:cTn id="251" dur="2000"/>
                                        <p:tgtEl>
                                          <p:spTgt spid="13">
                                            <p:graphicEl>
                                              <a:dgm id="{6A3D302D-AB77-4ACF-90D0-0DE8AA7C9D18}"/>
                                            </p:graphicEl>
                                          </p:spTgt>
                                        </p:tgtEl>
                                      </p:cBhvr>
                                    </p:animEffect>
                                    <p:anim calcmode="lin" valueType="num">
                                      <p:cBhvr>
                                        <p:cTn id="252" dur="2000" fill="hold"/>
                                        <p:tgtEl>
                                          <p:spTgt spid="13">
                                            <p:graphicEl>
                                              <a:dgm id="{6A3D302D-AB77-4ACF-90D0-0DE8AA7C9D18}"/>
                                            </p:graphicEl>
                                          </p:spTgt>
                                        </p:tgtEl>
                                        <p:attrNameLst>
                                          <p:attrName>ppt_w</p:attrName>
                                        </p:attrNameLst>
                                      </p:cBhvr>
                                      <p:tavLst>
                                        <p:tav tm="0" fmla="#ppt_w*sin(2.5*pi*$)">
                                          <p:val>
                                            <p:fltVal val="0"/>
                                          </p:val>
                                        </p:tav>
                                        <p:tav tm="100000">
                                          <p:val>
                                            <p:fltVal val="1"/>
                                          </p:val>
                                        </p:tav>
                                      </p:tavLst>
                                    </p:anim>
                                    <p:anim calcmode="lin" valueType="num">
                                      <p:cBhvr>
                                        <p:cTn id="253" dur="2000" fill="hold"/>
                                        <p:tgtEl>
                                          <p:spTgt spid="13">
                                            <p:graphicEl>
                                              <a:dgm id="{6A3D302D-AB77-4ACF-90D0-0DE8AA7C9D18}"/>
                                            </p:graphicEl>
                                          </p:spTgt>
                                        </p:tgtEl>
                                        <p:attrNameLst>
                                          <p:attrName>ppt_h</p:attrName>
                                        </p:attrNameLst>
                                      </p:cBhvr>
                                      <p:tavLst>
                                        <p:tav tm="0">
                                          <p:val>
                                            <p:strVal val="#ppt_h"/>
                                          </p:val>
                                        </p:tav>
                                        <p:tav tm="100000">
                                          <p:val>
                                            <p:strVal val="#ppt_h"/>
                                          </p:val>
                                        </p:tav>
                                      </p:tavLst>
                                    </p:anim>
                                  </p:childTnLst>
                                </p:cTn>
                              </p:par>
                              <p:par>
                                <p:cTn id="254" presetID="45" presetClass="entr" presetSubtype="0" fill="hold" grpId="2" nodeType="withEffect">
                                  <p:stCondLst>
                                    <p:cond delay="0"/>
                                  </p:stCondLst>
                                  <p:childTnLst>
                                    <p:set>
                                      <p:cBhvr>
                                        <p:cTn id="255" dur="1" fill="hold">
                                          <p:stCondLst>
                                            <p:cond delay="0"/>
                                          </p:stCondLst>
                                        </p:cTn>
                                        <p:tgtEl>
                                          <p:spTgt spid="13">
                                            <p:graphicEl>
                                              <a:dgm id="{03AAF397-2177-4EF0-A4E6-9BC7A7F424A1}"/>
                                            </p:graphicEl>
                                          </p:spTgt>
                                        </p:tgtEl>
                                        <p:attrNameLst>
                                          <p:attrName>style.visibility</p:attrName>
                                        </p:attrNameLst>
                                      </p:cBhvr>
                                      <p:to>
                                        <p:strVal val="visible"/>
                                      </p:to>
                                    </p:set>
                                    <p:animEffect transition="in" filter="fade">
                                      <p:cBhvr>
                                        <p:cTn id="256" dur="2000"/>
                                        <p:tgtEl>
                                          <p:spTgt spid="13">
                                            <p:graphicEl>
                                              <a:dgm id="{03AAF397-2177-4EF0-A4E6-9BC7A7F424A1}"/>
                                            </p:graphicEl>
                                          </p:spTgt>
                                        </p:tgtEl>
                                      </p:cBhvr>
                                    </p:animEffect>
                                    <p:anim calcmode="lin" valueType="num">
                                      <p:cBhvr>
                                        <p:cTn id="257" dur="2000" fill="hold"/>
                                        <p:tgtEl>
                                          <p:spTgt spid="13">
                                            <p:graphicEl>
                                              <a:dgm id="{03AAF397-2177-4EF0-A4E6-9BC7A7F424A1}"/>
                                            </p:graphicEl>
                                          </p:spTgt>
                                        </p:tgtEl>
                                        <p:attrNameLst>
                                          <p:attrName>ppt_w</p:attrName>
                                        </p:attrNameLst>
                                      </p:cBhvr>
                                      <p:tavLst>
                                        <p:tav tm="0" fmla="#ppt_w*sin(2.5*pi*$)">
                                          <p:val>
                                            <p:fltVal val="0"/>
                                          </p:val>
                                        </p:tav>
                                        <p:tav tm="100000">
                                          <p:val>
                                            <p:fltVal val="1"/>
                                          </p:val>
                                        </p:tav>
                                      </p:tavLst>
                                    </p:anim>
                                    <p:anim calcmode="lin" valueType="num">
                                      <p:cBhvr>
                                        <p:cTn id="258" dur="2000" fill="hold"/>
                                        <p:tgtEl>
                                          <p:spTgt spid="13">
                                            <p:graphicEl>
                                              <a:dgm id="{03AAF397-2177-4EF0-A4E6-9BC7A7F424A1}"/>
                                            </p:graphicEl>
                                          </p:spTgt>
                                        </p:tgtEl>
                                        <p:attrNameLst>
                                          <p:attrName>ppt_h</p:attrName>
                                        </p:attrNameLst>
                                      </p:cBhvr>
                                      <p:tavLst>
                                        <p:tav tm="0">
                                          <p:val>
                                            <p:strVal val="#ppt_h"/>
                                          </p:val>
                                        </p:tav>
                                        <p:tav tm="100000">
                                          <p:val>
                                            <p:strVal val="#ppt_h"/>
                                          </p:val>
                                        </p:tav>
                                      </p:tavLst>
                                    </p:anim>
                                  </p:childTnLst>
                                </p:cTn>
                              </p:par>
                              <p:par>
                                <p:cTn id="259" presetID="45" presetClass="entr" presetSubtype="0" fill="hold" grpId="2" nodeType="withEffect">
                                  <p:stCondLst>
                                    <p:cond delay="0"/>
                                  </p:stCondLst>
                                  <p:childTnLst>
                                    <p:set>
                                      <p:cBhvr>
                                        <p:cTn id="260" dur="1" fill="hold">
                                          <p:stCondLst>
                                            <p:cond delay="0"/>
                                          </p:stCondLst>
                                        </p:cTn>
                                        <p:tgtEl>
                                          <p:spTgt spid="13">
                                            <p:graphicEl>
                                              <a:dgm id="{7FA1AD48-029F-408D-A803-8B509E4BFE55}"/>
                                            </p:graphicEl>
                                          </p:spTgt>
                                        </p:tgtEl>
                                        <p:attrNameLst>
                                          <p:attrName>style.visibility</p:attrName>
                                        </p:attrNameLst>
                                      </p:cBhvr>
                                      <p:to>
                                        <p:strVal val="visible"/>
                                      </p:to>
                                    </p:set>
                                    <p:animEffect transition="in" filter="fade">
                                      <p:cBhvr>
                                        <p:cTn id="261" dur="2000"/>
                                        <p:tgtEl>
                                          <p:spTgt spid="13">
                                            <p:graphicEl>
                                              <a:dgm id="{7FA1AD48-029F-408D-A803-8B509E4BFE55}"/>
                                            </p:graphicEl>
                                          </p:spTgt>
                                        </p:tgtEl>
                                      </p:cBhvr>
                                    </p:animEffect>
                                    <p:anim calcmode="lin" valueType="num">
                                      <p:cBhvr>
                                        <p:cTn id="262" dur="2000" fill="hold"/>
                                        <p:tgtEl>
                                          <p:spTgt spid="13">
                                            <p:graphicEl>
                                              <a:dgm id="{7FA1AD48-029F-408D-A803-8B509E4BFE55}"/>
                                            </p:graphicEl>
                                          </p:spTgt>
                                        </p:tgtEl>
                                        <p:attrNameLst>
                                          <p:attrName>ppt_w</p:attrName>
                                        </p:attrNameLst>
                                      </p:cBhvr>
                                      <p:tavLst>
                                        <p:tav tm="0" fmla="#ppt_w*sin(2.5*pi*$)">
                                          <p:val>
                                            <p:fltVal val="0"/>
                                          </p:val>
                                        </p:tav>
                                        <p:tav tm="100000">
                                          <p:val>
                                            <p:fltVal val="1"/>
                                          </p:val>
                                        </p:tav>
                                      </p:tavLst>
                                    </p:anim>
                                    <p:anim calcmode="lin" valueType="num">
                                      <p:cBhvr>
                                        <p:cTn id="263" dur="2000" fill="hold"/>
                                        <p:tgtEl>
                                          <p:spTgt spid="13">
                                            <p:graphicEl>
                                              <a:dgm id="{7FA1AD48-029F-408D-A803-8B509E4BFE55}"/>
                                            </p:graphicEl>
                                          </p:spTgt>
                                        </p:tgtEl>
                                        <p:attrNameLst>
                                          <p:attrName>ppt_h</p:attrName>
                                        </p:attrNameLst>
                                      </p:cBhvr>
                                      <p:tavLst>
                                        <p:tav tm="0">
                                          <p:val>
                                            <p:strVal val="#ppt_h"/>
                                          </p:val>
                                        </p:tav>
                                        <p:tav tm="100000">
                                          <p:val>
                                            <p:strVal val="#ppt_h"/>
                                          </p:val>
                                        </p:tav>
                                      </p:tavLst>
                                    </p:anim>
                                  </p:childTnLst>
                                </p:cTn>
                              </p:par>
                              <p:par>
                                <p:cTn id="264" presetID="45" presetClass="entr" presetSubtype="0" fill="hold" grpId="2" nodeType="withEffect">
                                  <p:stCondLst>
                                    <p:cond delay="0"/>
                                  </p:stCondLst>
                                  <p:childTnLst>
                                    <p:set>
                                      <p:cBhvr>
                                        <p:cTn id="265" dur="1" fill="hold">
                                          <p:stCondLst>
                                            <p:cond delay="0"/>
                                          </p:stCondLst>
                                        </p:cTn>
                                        <p:tgtEl>
                                          <p:spTgt spid="13">
                                            <p:graphicEl>
                                              <a:dgm id="{3B8E8F45-1FAE-455B-970F-83EC16C0B483}"/>
                                            </p:graphicEl>
                                          </p:spTgt>
                                        </p:tgtEl>
                                        <p:attrNameLst>
                                          <p:attrName>style.visibility</p:attrName>
                                        </p:attrNameLst>
                                      </p:cBhvr>
                                      <p:to>
                                        <p:strVal val="visible"/>
                                      </p:to>
                                    </p:set>
                                    <p:animEffect transition="in" filter="fade">
                                      <p:cBhvr>
                                        <p:cTn id="266" dur="2000"/>
                                        <p:tgtEl>
                                          <p:spTgt spid="13">
                                            <p:graphicEl>
                                              <a:dgm id="{3B8E8F45-1FAE-455B-970F-83EC16C0B483}"/>
                                            </p:graphicEl>
                                          </p:spTgt>
                                        </p:tgtEl>
                                      </p:cBhvr>
                                    </p:animEffect>
                                    <p:anim calcmode="lin" valueType="num">
                                      <p:cBhvr>
                                        <p:cTn id="267" dur="2000" fill="hold"/>
                                        <p:tgtEl>
                                          <p:spTgt spid="13">
                                            <p:graphicEl>
                                              <a:dgm id="{3B8E8F45-1FAE-455B-970F-83EC16C0B483}"/>
                                            </p:graphicEl>
                                          </p:spTgt>
                                        </p:tgtEl>
                                        <p:attrNameLst>
                                          <p:attrName>ppt_w</p:attrName>
                                        </p:attrNameLst>
                                      </p:cBhvr>
                                      <p:tavLst>
                                        <p:tav tm="0" fmla="#ppt_w*sin(2.5*pi*$)">
                                          <p:val>
                                            <p:fltVal val="0"/>
                                          </p:val>
                                        </p:tav>
                                        <p:tav tm="100000">
                                          <p:val>
                                            <p:fltVal val="1"/>
                                          </p:val>
                                        </p:tav>
                                      </p:tavLst>
                                    </p:anim>
                                    <p:anim calcmode="lin" valueType="num">
                                      <p:cBhvr>
                                        <p:cTn id="268" dur="2000" fill="hold"/>
                                        <p:tgtEl>
                                          <p:spTgt spid="13">
                                            <p:graphicEl>
                                              <a:dgm id="{3B8E8F45-1FAE-455B-970F-83EC16C0B483}"/>
                                            </p:graphicEl>
                                          </p:spTgt>
                                        </p:tgtEl>
                                        <p:attrNameLst>
                                          <p:attrName>ppt_h</p:attrName>
                                        </p:attrNameLst>
                                      </p:cBhvr>
                                      <p:tavLst>
                                        <p:tav tm="0">
                                          <p:val>
                                            <p:strVal val="#ppt_h"/>
                                          </p:val>
                                        </p:tav>
                                        <p:tav tm="100000">
                                          <p:val>
                                            <p:strVal val="#ppt_h"/>
                                          </p:val>
                                        </p:tav>
                                      </p:tavLst>
                                    </p:anim>
                                  </p:childTnLst>
                                </p:cTn>
                              </p:par>
                              <p:par>
                                <p:cTn id="269" presetID="45" presetClass="entr" presetSubtype="0" fill="hold" grpId="2" nodeType="withEffect">
                                  <p:stCondLst>
                                    <p:cond delay="0"/>
                                  </p:stCondLst>
                                  <p:childTnLst>
                                    <p:set>
                                      <p:cBhvr>
                                        <p:cTn id="270" dur="1" fill="hold">
                                          <p:stCondLst>
                                            <p:cond delay="0"/>
                                          </p:stCondLst>
                                        </p:cTn>
                                        <p:tgtEl>
                                          <p:spTgt spid="13">
                                            <p:graphicEl>
                                              <a:dgm id="{E07ED190-6BEF-4191-887C-BB0608C74F2F}"/>
                                            </p:graphicEl>
                                          </p:spTgt>
                                        </p:tgtEl>
                                        <p:attrNameLst>
                                          <p:attrName>style.visibility</p:attrName>
                                        </p:attrNameLst>
                                      </p:cBhvr>
                                      <p:to>
                                        <p:strVal val="visible"/>
                                      </p:to>
                                    </p:set>
                                    <p:animEffect transition="in" filter="fade">
                                      <p:cBhvr>
                                        <p:cTn id="271" dur="2000"/>
                                        <p:tgtEl>
                                          <p:spTgt spid="13">
                                            <p:graphicEl>
                                              <a:dgm id="{E07ED190-6BEF-4191-887C-BB0608C74F2F}"/>
                                            </p:graphicEl>
                                          </p:spTgt>
                                        </p:tgtEl>
                                      </p:cBhvr>
                                    </p:animEffect>
                                    <p:anim calcmode="lin" valueType="num">
                                      <p:cBhvr>
                                        <p:cTn id="272" dur="2000" fill="hold"/>
                                        <p:tgtEl>
                                          <p:spTgt spid="13">
                                            <p:graphicEl>
                                              <a:dgm id="{E07ED190-6BEF-4191-887C-BB0608C74F2F}"/>
                                            </p:graphicEl>
                                          </p:spTgt>
                                        </p:tgtEl>
                                        <p:attrNameLst>
                                          <p:attrName>ppt_w</p:attrName>
                                        </p:attrNameLst>
                                      </p:cBhvr>
                                      <p:tavLst>
                                        <p:tav tm="0" fmla="#ppt_w*sin(2.5*pi*$)">
                                          <p:val>
                                            <p:fltVal val="0"/>
                                          </p:val>
                                        </p:tav>
                                        <p:tav tm="100000">
                                          <p:val>
                                            <p:fltVal val="1"/>
                                          </p:val>
                                        </p:tav>
                                      </p:tavLst>
                                    </p:anim>
                                    <p:anim calcmode="lin" valueType="num">
                                      <p:cBhvr>
                                        <p:cTn id="273" dur="2000" fill="hold"/>
                                        <p:tgtEl>
                                          <p:spTgt spid="13">
                                            <p:graphicEl>
                                              <a:dgm id="{E07ED190-6BEF-4191-887C-BB0608C74F2F}"/>
                                            </p:graphicEl>
                                          </p:spTgt>
                                        </p:tgtEl>
                                        <p:attrNameLst>
                                          <p:attrName>ppt_h</p:attrName>
                                        </p:attrNameLst>
                                      </p:cBhvr>
                                      <p:tavLst>
                                        <p:tav tm="0">
                                          <p:val>
                                            <p:strVal val="#ppt_h"/>
                                          </p:val>
                                        </p:tav>
                                        <p:tav tm="100000">
                                          <p:val>
                                            <p:strVal val="#ppt_h"/>
                                          </p:val>
                                        </p:tav>
                                      </p:tavLst>
                                    </p:anim>
                                  </p:childTnLst>
                                </p:cTn>
                              </p:par>
                              <p:par>
                                <p:cTn id="274" presetID="45" presetClass="entr" presetSubtype="0" fill="hold" grpId="2" nodeType="withEffect">
                                  <p:stCondLst>
                                    <p:cond delay="0"/>
                                  </p:stCondLst>
                                  <p:childTnLst>
                                    <p:set>
                                      <p:cBhvr>
                                        <p:cTn id="275" dur="1" fill="hold">
                                          <p:stCondLst>
                                            <p:cond delay="0"/>
                                          </p:stCondLst>
                                        </p:cTn>
                                        <p:tgtEl>
                                          <p:spTgt spid="13">
                                            <p:graphicEl>
                                              <a:dgm id="{7A7B2B1F-3A14-4F63-BCBB-CABC94D822E4}"/>
                                            </p:graphicEl>
                                          </p:spTgt>
                                        </p:tgtEl>
                                        <p:attrNameLst>
                                          <p:attrName>style.visibility</p:attrName>
                                        </p:attrNameLst>
                                      </p:cBhvr>
                                      <p:to>
                                        <p:strVal val="visible"/>
                                      </p:to>
                                    </p:set>
                                    <p:animEffect transition="in" filter="fade">
                                      <p:cBhvr>
                                        <p:cTn id="276" dur="2000"/>
                                        <p:tgtEl>
                                          <p:spTgt spid="13">
                                            <p:graphicEl>
                                              <a:dgm id="{7A7B2B1F-3A14-4F63-BCBB-CABC94D822E4}"/>
                                            </p:graphicEl>
                                          </p:spTgt>
                                        </p:tgtEl>
                                      </p:cBhvr>
                                    </p:animEffect>
                                    <p:anim calcmode="lin" valueType="num">
                                      <p:cBhvr>
                                        <p:cTn id="277" dur="2000" fill="hold"/>
                                        <p:tgtEl>
                                          <p:spTgt spid="13">
                                            <p:graphicEl>
                                              <a:dgm id="{7A7B2B1F-3A14-4F63-BCBB-CABC94D822E4}"/>
                                            </p:graphicEl>
                                          </p:spTgt>
                                        </p:tgtEl>
                                        <p:attrNameLst>
                                          <p:attrName>ppt_w</p:attrName>
                                        </p:attrNameLst>
                                      </p:cBhvr>
                                      <p:tavLst>
                                        <p:tav tm="0" fmla="#ppt_w*sin(2.5*pi*$)">
                                          <p:val>
                                            <p:fltVal val="0"/>
                                          </p:val>
                                        </p:tav>
                                        <p:tav tm="100000">
                                          <p:val>
                                            <p:fltVal val="1"/>
                                          </p:val>
                                        </p:tav>
                                      </p:tavLst>
                                    </p:anim>
                                    <p:anim calcmode="lin" valueType="num">
                                      <p:cBhvr>
                                        <p:cTn id="278" dur="2000" fill="hold"/>
                                        <p:tgtEl>
                                          <p:spTgt spid="13">
                                            <p:graphicEl>
                                              <a:dgm id="{7A7B2B1F-3A14-4F63-BCBB-CABC94D822E4}"/>
                                            </p:graphicEl>
                                          </p:spTgt>
                                        </p:tgtEl>
                                        <p:attrNameLst>
                                          <p:attrName>ppt_h</p:attrName>
                                        </p:attrNameLst>
                                      </p:cBhvr>
                                      <p:tavLst>
                                        <p:tav tm="0">
                                          <p:val>
                                            <p:strVal val="#ppt_h"/>
                                          </p:val>
                                        </p:tav>
                                        <p:tav tm="100000">
                                          <p:val>
                                            <p:strVal val="#ppt_h"/>
                                          </p:val>
                                        </p:tav>
                                      </p:tavLst>
                                    </p:anim>
                                  </p:childTnLst>
                                </p:cTn>
                              </p:par>
                              <p:par>
                                <p:cTn id="279" presetID="45" presetClass="entr" presetSubtype="0" fill="hold" grpId="2" nodeType="withEffect">
                                  <p:stCondLst>
                                    <p:cond delay="0"/>
                                  </p:stCondLst>
                                  <p:childTnLst>
                                    <p:set>
                                      <p:cBhvr>
                                        <p:cTn id="280" dur="1" fill="hold">
                                          <p:stCondLst>
                                            <p:cond delay="0"/>
                                          </p:stCondLst>
                                        </p:cTn>
                                        <p:tgtEl>
                                          <p:spTgt spid="13">
                                            <p:graphicEl>
                                              <a:dgm id="{C46A0D01-971F-4FDD-943C-1C23EAF9BC1F}"/>
                                            </p:graphicEl>
                                          </p:spTgt>
                                        </p:tgtEl>
                                        <p:attrNameLst>
                                          <p:attrName>style.visibility</p:attrName>
                                        </p:attrNameLst>
                                      </p:cBhvr>
                                      <p:to>
                                        <p:strVal val="visible"/>
                                      </p:to>
                                    </p:set>
                                    <p:animEffect transition="in" filter="fade">
                                      <p:cBhvr>
                                        <p:cTn id="281" dur="2000"/>
                                        <p:tgtEl>
                                          <p:spTgt spid="13">
                                            <p:graphicEl>
                                              <a:dgm id="{C46A0D01-971F-4FDD-943C-1C23EAF9BC1F}"/>
                                            </p:graphicEl>
                                          </p:spTgt>
                                        </p:tgtEl>
                                      </p:cBhvr>
                                    </p:animEffect>
                                    <p:anim calcmode="lin" valueType="num">
                                      <p:cBhvr>
                                        <p:cTn id="282" dur="2000" fill="hold"/>
                                        <p:tgtEl>
                                          <p:spTgt spid="13">
                                            <p:graphicEl>
                                              <a:dgm id="{C46A0D01-971F-4FDD-943C-1C23EAF9BC1F}"/>
                                            </p:graphicEl>
                                          </p:spTgt>
                                        </p:tgtEl>
                                        <p:attrNameLst>
                                          <p:attrName>ppt_w</p:attrName>
                                        </p:attrNameLst>
                                      </p:cBhvr>
                                      <p:tavLst>
                                        <p:tav tm="0" fmla="#ppt_w*sin(2.5*pi*$)">
                                          <p:val>
                                            <p:fltVal val="0"/>
                                          </p:val>
                                        </p:tav>
                                        <p:tav tm="100000">
                                          <p:val>
                                            <p:fltVal val="1"/>
                                          </p:val>
                                        </p:tav>
                                      </p:tavLst>
                                    </p:anim>
                                    <p:anim calcmode="lin" valueType="num">
                                      <p:cBhvr>
                                        <p:cTn id="283" dur="2000" fill="hold"/>
                                        <p:tgtEl>
                                          <p:spTgt spid="13">
                                            <p:graphicEl>
                                              <a:dgm id="{C46A0D01-971F-4FDD-943C-1C23EAF9BC1F}"/>
                                            </p:graphicEl>
                                          </p:spTgt>
                                        </p:tgtEl>
                                        <p:attrNameLst>
                                          <p:attrName>ppt_h</p:attrName>
                                        </p:attrNameLst>
                                      </p:cBhvr>
                                      <p:tavLst>
                                        <p:tav tm="0">
                                          <p:val>
                                            <p:strVal val="#ppt_h"/>
                                          </p:val>
                                        </p:tav>
                                        <p:tav tm="100000">
                                          <p:val>
                                            <p:strVal val="#ppt_h"/>
                                          </p:val>
                                        </p:tav>
                                      </p:tavLst>
                                    </p:anim>
                                  </p:childTnLst>
                                </p:cTn>
                              </p:par>
                              <p:par>
                                <p:cTn id="284" presetID="45" presetClass="entr" presetSubtype="0" fill="hold" grpId="2" nodeType="withEffect">
                                  <p:stCondLst>
                                    <p:cond delay="0"/>
                                  </p:stCondLst>
                                  <p:childTnLst>
                                    <p:set>
                                      <p:cBhvr>
                                        <p:cTn id="285" dur="1" fill="hold">
                                          <p:stCondLst>
                                            <p:cond delay="0"/>
                                          </p:stCondLst>
                                        </p:cTn>
                                        <p:tgtEl>
                                          <p:spTgt spid="13">
                                            <p:graphicEl>
                                              <a:dgm id="{C7395509-AF06-446A-8355-43A61C50E313}"/>
                                            </p:graphicEl>
                                          </p:spTgt>
                                        </p:tgtEl>
                                        <p:attrNameLst>
                                          <p:attrName>style.visibility</p:attrName>
                                        </p:attrNameLst>
                                      </p:cBhvr>
                                      <p:to>
                                        <p:strVal val="visible"/>
                                      </p:to>
                                    </p:set>
                                    <p:animEffect transition="in" filter="fade">
                                      <p:cBhvr>
                                        <p:cTn id="286" dur="2000"/>
                                        <p:tgtEl>
                                          <p:spTgt spid="13">
                                            <p:graphicEl>
                                              <a:dgm id="{C7395509-AF06-446A-8355-43A61C50E313}"/>
                                            </p:graphicEl>
                                          </p:spTgt>
                                        </p:tgtEl>
                                      </p:cBhvr>
                                    </p:animEffect>
                                    <p:anim calcmode="lin" valueType="num">
                                      <p:cBhvr>
                                        <p:cTn id="287" dur="2000" fill="hold"/>
                                        <p:tgtEl>
                                          <p:spTgt spid="13">
                                            <p:graphicEl>
                                              <a:dgm id="{C7395509-AF06-446A-8355-43A61C50E313}"/>
                                            </p:graphicEl>
                                          </p:spTgt>
                                        </p:tgtEl>
                                        <p:attrNameLst>
                                          <p:attrName>ppt_w</p:attrName>
                                        </p:attrNameLst>
                                      </p:cBhvr>
                                      <p:tavLst>
                                        <p:tav tm="0" fmla="#ppt_w*sin(2.5*pi*$)">
                                          <p:val>
                                            <p:fltVal val="0"/>
                                          </p:val>
                                        </p:tav>
                                        <p:tav tm="100000">
                                          <p:val>
                                            <p:fltVal val="1"/>
                                          </p:val>
                                        </p:tav>
                                      </p:tavLst>
                                    </p:anim>
                                    <p:anim calcmode="lin" valueType="num">
                                      <p:cBhvr>
                                        <p:cTn id="288" dur="2000" fill="hold"/>
                                        <p:tgtEl>
                                          <p:spTgt spid="13">
                                            <p:graphicEl>
                                              <a:dgm id="{C7395509-AF06-446A-8355-43A61C50E313}"/>
                                            </p:graphicEl>
                                          </p:spTgt>
                                        </p:tgtEl>
                                        <p:attrNameLst>
                                          <p:attrName>ppt_h</p:attrName>
                                        </p:attrNameLst>
                                      </p:cBhvr>
                                      <p:tavLst>
                                        <p:tav tm="0">
                                          <p:val>
                                            <p:strVal val="#ppt_h"/>
                                          </p:val>
                                        </p:tav>
                                        <p:tav tm="100000">
                                          <p:val>
                                            <p:strVal val="#ppt_h"/>
                                          </p:val>
                                        </p:tav>
                                      </p:tavLst>
                                    </p:anim>
                                  </p:childTnLst>
                                </p:cTn>
                              </p:par>
                              <p:par>
                                <p:cTn id="289" presetID="45" presetClass="entr" presetSubtype="0" fill="hold" grpId="2" nodeType="withEffect">
                                  <p:stCondLst>
                                    <p:cond delay="0"/>
                                  </p:stCondLst>
                                  <p:childTnLst>
                                    <p:set>
                                      <p:cBhvr>
                                        <p:cTn id="290" dur="1" fill="hold">
                                          <p:stCondLst>
                                            <p:cond delay="0"/>
                                          </p:stCondLst>
                                        </p:cTn>
                                        <p:tgtEl>
                                          <p:spTgt spid="13">
                                            <p:graphicEl>
                                              <a:dgm id="{76E283B7-0BDE-4575-B2A8-B7777B1F32CC}"/>
                                            </p:graphicEl>
                                          </p:spTgt>
                                        </p:tgtEl>
                                        <p:attrNameLst>
                                          <p:attrName>style.visibility</p:attrName>
                                        </p:attrNameLst>
                                      </p:cBhvr>
                                      <p:to>
                                        <p:strVal val="visible"/>
                                      </p:to>
                                    </p:set>
                                    <p:animEffect transition="in" filter="fade">
                                      <p:cBhvr>
                                        <p:cTn id="291" dur="2000"/>
                                        <p:tgtEl>
                                          <p:spTgt spid="13">
                                            <p:graphicEl>
                                              <a:dgm id="{76E283B7-0BDE-4575-B2A8-B7777B1F32CC}"/>
                                            </p:graphicEl>
                                          </p:spTgt>
                                        </p:tgtEl>
                                      </p:cBhvr>
                                    </p:animEffect>
                                    <p:anim calcmode="lin" valueType="num">
                                      <p:cBhvr>
                                        <p:cTn id="292" dur="2000" fill="hold"/>
                                        <p:tgtEl>
                                          <p:spTgt spid="13">
                                            <p:graphicEl>
                                              <a:dgm id="{76E283B7-0BDE-4575-B2A8-B7777B1F32CC}"/>
                                            </p:graphicEl>
                                          </p:spTgt>
                                        </p:tgtEl>
                                        <p:attrNameLst>
                                          <p:attrName>ppt_w</p:attrName>
                                        </p:attrNameLst>
                                      </p:cBhvr>
                                      <p:tavLst>
                                        <p:tav tm="0" fmla="#ppt_w*sin(2.5*pi*$)">
                                          <p:val>
                                            <p:fltVal val="0"/>
                                          </p:val>
                                        </p:tav>
                                        <p:tav tm="100000">
                                          <p:val>
                                            <p:fltVal val="1"/>
                                          </p:val>
                                        </p:tav>
                                      </p:tavLst>
                                    </p:anim>
                                    <p:anim calcmode="lin" valueType="num">
                                      <p:cBhvr>
                                        <p:cTn id="293" dur="2000" fill="hold"/>
                                        <p:tgtEl>
                                          <p:spTgt spid="13">
                                            <p:graphicEl>
                                              <a:dgm id="{76E283B7-0BDE-4575-B2A8-B7777B1F32CC}"/>
                                            </p:graphic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animBg="1"/>
      <p:bldGraphic spid="13" grpId="0">
        <p:bldSub>
          <a:bldDgm/>
        </p:bldSub>
      </p:bldGraphic>
      <p:bldGraphic spid="13" grpId="1">
        <p:bldSub>
          <a:bldDgm/>
        </p:bldSub>
      </p:bldGraphic>
      <p:bldGraphic spid="13" grpId="2" uiExpand="1">
        <p:bldSub>
          <a:bldDgm/>
        </p:bldSub>
      </p:bldGraphic>
      <p:bldP spid="15" grpId="0" animBg="1"/>
      <p:bldP spid="15" grpId="1" animBg="1"/>
      <p:bldP spid="32" grpId="0" animBg="1"/>
      <p:bldP spid="33" grpId="0" animBg="1"/>
      <p:bldP spid="3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6">
                <a:lumMod val="67000"/>
              </a:schemeClr>
            </a:gs>
            <a:gs pos="48000">
              <a:schemeClr val="accent6">
                <a:lumMod val="97000"/>
                <a:lumOff val="3000"/>
              </a:schemeClr>
            </a:gs>
            <a:gs pos="100000">
              <a:schemeClr val="accent6">
                <a:lumMod val="60000"/>
                <a:lumOff val="40000"/>
              </a:schemeClr>
            </a:gs>
          </a:gsLst>
          <a:lin ang="18900000" scaled="1"/>
        </a:gradFill>
        <a:effectLst/>
      </p:bgPr>
    </p:bg>
    <p:spTree>
      <p:nvGrpSpPr>
        <p:cNvPr id="1" name=""/>
        <p:cNvGrpSpPr/>
        <p:nvPr/>
      </p:nvGrpSpPr>
      <p:grpSpPr>
        <a:xfrm>
          <a:off x="0" y="0"/>
          <a:ext cx="0" cy="0"/>
          <a:chOff x="0" y="0"/>
          <a:chExt cx="0" cy="0"/>
        </a:xfrm>
      </p:grpSpPr>
      <p:cxnSp>
        <p:nvCxnSpPr>
          <p:cNvPr id="7" name="Straight Connector 6">
            <a:extLst>
              <a:ext uri="{FF2B5EF4-FFF2-40B4-BE49-F238E27FC236}">
                <a16:creationId xmlns:a16="http://schemas.microsoft.com/office/drawing/2014/main" id="{E86D02FB-6DCA-9DFA-79DE-D3D879A0A575}"/>
              </a:ext>
            </a:extLst>
          </p:cNvPr>
          <p:cNvCxnSpPr/>
          <p:nvPr/>
        </p:nvCxnSpPr>
        <p:spPr>
          <a:xfrm>
            <a:off x="761484" y="38602"/>
            <a:ext cx="0" cy="2365513"/>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sp>
        <p:nvSpPr>
          <p:cNvPr id="8" name="Rectangle 7">
            <a:extLst>
              <a:ext uri="{FF2B5EF4-FFF2-40B4-BE49-F238E27FC236}">
                <a16:creationId xmlns:a16="http://schemas.microsoft.com/office/drawing/2014/main" id="{24F05DB8-8336-9DC4-C587-B6292D18CC16}"/>
              </a:ext>
            </a:extLst>
          </p:cNvPr>
          <p:cNvSpPr/>
          <p:nvPr/>
        </p:nvSpPr>
        <p:spPr>
          <a:xfrm>
            <a:off x="142385" y="1835125"/>
            <a:ext cx="1402820" cy="2646878"/>
          </a:xfrm>
          <a:prstGeom prst="rect">
            <a:avLst/>
          </a:prstGeom>
          <a:solidFill>
            <a:schemeClr val="bg1"/>
          </a:solidFill>
        </p:spPr>
        <p:txBody>
          <a:bodyPr wrap="square" lIns="91440" tIns="45720" rIns="91440" bIns="45720">
            <a:spAutoFit/>
          </a:bodyPr>
          <a:lstStyle/>
          <a:p>
            <a:pPr algn="ctr"/>
            <a:r>
              <a:rPr lang="en-US" sz="166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T</a:t>
            </a:r>
            <a:endParaRPr lang="en-US" sz="16600" b="1" dirty="0">
              <a:ln w="9525">
                <a:solidFill>
                  <a:schemeClr val="bg1"/>
                </a:solidFill>
                <a:prstDash val="solid"/>
              </a:ln>
              <a:effectLst>
                <a:outerShdw blurRad="12700" dist="38100" dir="2700000" algn="tl" rotWithShape="0">
                  <a:schemeClr val="bg1">
                    <a:lumMod val="50000"/>
                  </a:schemeClr>
                </a:outerShdw>
              </a:effectLst>
            </a:endParaRPr>
          </a:p>
        </p:txBody>
      </p:sp>
      <p:sp>
        <p:nvSpPr>
          <p:cNvPr id="9" name="Rectangle 8">
            <a:extLst>
              <a:ext uri="{FF2B5EF4-FFF2-40B4-BE49-F238E27FC236}">
                <a16:creationId xmlns:a16="http://schemas.microsoft.com/office/drawing/2014/main" id="{F3689492-EA73-4B1F-206E-DD11768E154F}"/>
              </a:ext>
            </a:extLst>
          </p:cNvPr>
          <p:cNvSpPr/>
          <p:nvPr/>
        </p:nvSpPr>
        <p:spPr>
          <a:xfrm>
            <a:off x="1386491" y="1714717"/>
            <a:ext cx="1281120" cy="2215991"/>
          </a:xfrm>
          <a:prstGeom prst="rect">
            <a:avLst/>
          </a:prstGeom>
          <a:solidFill>
            <a:schemeClr val="bg1"/>
          </a:solidFill>
        </p:spPr>
        <p:txBody>
          <a:bodyPr wrap="none" lIns="91440" tIns="45720" rIns="91440" bIns="45720">
            <a:spAutoFit/>
          </a:bodyPr>
          <a:lstStyle/>
          <a:p>
            <a:pPr algn="ctr"/>
            <a:r>
              <a:rPr lang="en-US" sz="138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H</a:t>
            </a:r>
          </a:p>
        </p:txBody>
      </p:sp>
      <p:cxnSp>
        <p:nvCxnSpPr>
          <p:cNvPr id="10" name="Straight Connector 9">
            <a:extLst>
              <a:ext uri="{FF2B5EF4-FFF2-40B4-BE49-F238E27FC236}">
                <a16:creationId xmlns:a16="http://schemas.microsoft.com/office/drawing/2014/main" id="{41FAF255-21A7-F9A3-2603-DD10A6F0E92C}"/>
              </a:ext>
            </a:extLst>
          </p:cNvPr>
          <p:cNvCxnSpPr>
            <a:cxnSpLocks/>
          </p:cNvCxnSpPr>
          <p:nvPr/>
        </p:nvCxnSpPr>
        <p:spPr>
          <a:xfrm>
            <a:off x="2057196" y="2"/>
            <a:ext cx="0" cy="2139017"/>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cxnSp>
        <p:nvCxnSpPr>
          <p:cNvPr id="11" name="Straight Connector 10">
            <a:extLst>
              <a:ext uri="{FF2B5EF4-FFF2-40B4-BE49-F238E27FC236}">
                <a16:creationId xmlns:a16="http://schemas.microsoft.com/office/drawing/2014/main" id="{6DEEE082-B069-E0AE-411C-02281E3ACE97}"/>
              </a:ext>
            </a:extLst>
          </p:cNvPr>
          <p:cNvCxnSpPr>
            <a:cxnSpLocks/>
          </p:cNvCxnSpPr>
          <p:nvPr/>
        </p:nvCxnSpPr>
        <p:spPr>
          <a:xfrm>
            <a:off x="3083659" y="2"/>
            <a:ext cx="0" cy="2822713"/>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cxnSp>
        <p:nvCxnSpPr>
          <p:cNvPr id="12" name="Straight Connector 11">
            <a:extLst>
              <a:ext uri="{FF2B5EF4-FFF2-40B4-BE49-F238E27FC236}">
                <a16:creationId xmlns:a16="http://schemas.microsoft.com/office/drawing/2014/main" id="{48C1E613-3B7D-A3D7-61FB-AF38A84B489D}"/>
              </a:ext>
            </a:extLst>
          </p:cNvPr>
          <p:cNvCxnSpPr/>
          <p:nvPr/>
        </p:nvCxnSpPr>
        <p:spPr>
          <a:xfrm>
            <a:off x="4353340" y="-3"/>
            <a:ext cx="0" cy="2365513"/>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cxnSp>
        <p:nvCxnSpPr>
          <p:cNvPr id="13" name="Straight Connector 12">
            <a:extLst>
              <a:ext uri="{FF2B5EF4-FFF2-40B4-BE49-F238E27FC236}">
                <a16:creationId xmlns:a16="http://schemas.microsoft.com/office/drawing/2014/main" id="{35546A06-190E-B322-1EFC-60F82139116B}"/>
              </a:ext>
            </a:extLst>
          </p:cNvPr>
          <p:cNvCxnSpPr>
            <a:cxnSpLocks/>
          </p:cNvCxnSpPr>
          <p:nvPr/>
        </p:nvCxnSpPr>
        <p:spPr>
          <a:xfrm>
            <a:off x="5340626" y="-3"/>
            <a:ext cx="0" cy="2975116"/>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cxnSp>
        <p:nvCxnSpPr>
          <p:cNvPr id="14" name="Straight Connector 13">
            <a:extLst>
              <a:ext uri="{FF2B5EF4-FFF2-40B4-BE49-F238E27FC236}">
                <a16:creationId xmlns:a16="http://schemas.microsoft.com/office/drawing/2014/main" id="{B2B738A3-DFEB-65D0-4CEA-DAAD3539FB0E}"/>
              </a:ext>
            </a:extLst>
          </p:cNvPr>
          <p:cNvCxnSpPr/>
          <p:nvPr/>
        </p:nvCxnSpPr>
        <p:spPr>
          <a:xfrm>
            <a:off x="6477001" y="-4"/>
            <a:ext cx="0" cy="2365513"/>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cxnSp>
        <p:nvCxnSpPr>
          <p:cNvPr id="15" name="Straight Connector 14">
            <a:extLst>
              <a:ext uri="{FF2B5EF4-FFF2-40B4-BE49-F238E27FC236}">
                <a16:creationId xmlns:a16="http://schemas.microsoft.com/office/drawing/2014/main" id="{344040F8-919E-1A0D-3346-B4F5CBA7F06F}"/>
              </a:ext>
            </a:extLst>
          </p:cNvPr>
          <p:cNvCxnSpPr>
            <a:cxnSpLocks/>
          </p:cNvCxnSpPr>
          <p:nvPr/>
        </p:nvCxnSpPr>
        <p:spPr>
          <a:xfrm>
            <a:off x="7545492" y="0"/>
            <a:ext cx="0" cy="2315095"/>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cxnSp>
        <p:nvCxnSpPr>
          <p:cNvPr id="16" name="Straight Connector 15">
            <a:extLst>
              <a:ext uri="{FF2B5EF4-FFF2-40B4-BE49-F238E27FC236}">
                <a16:creationId xmlns:a16="http://schemas.microsoft.com/office/drawing/2014/main" id="{074106F3-D9FB-2104-E805-5F4953521987}"/>
              </a:ext>
            </a:extLst>
          </p:cNvPr>
          <p:cNvCxnSpPr/>
          <p:nvPr/>
        </p:nvCxnSpPr>
        <p:spPr>
          <a:xfrm>
            <a:off x="9028043" y="2"/>
            <a:ext cx="0" cy="2365513"/>
          </a:xfrm>
          <a:prstGeom prst="line">
            <a:avLst/>
          </a:prstGeom>
          <a:ln>
            <a:solidFill>
              <a:schemeClr val="tx2"/>
            </a:solidFill>
          </a:ln>
          <a:effectLst>
            <a:glow rad="63500">
              <a:schemeClr val="accent4">
                <a:satMod val="175000"/>
                <a:alpha val="40000"/>
              </a:schemeClr>
            </a:glow>
            <a:reflection blurRad="12700" stA="26000" endPos="32000" dist="12700" dir="5400000" sy="-100000" rotWithShape="0"/>
          </a:effectLst>
        </p:spPr>
        <p:style>
          <a:lnRef idx="3">
            <a:schemeClr val="dk1"/>
          </a:lnRef>
          <a:fillRef idx="0">
            <a:schemeClr val="dk1"/>
          </a:fillRef>
          <a:effectRef idx="2">
            <a:schemeClr val="dk1"/>
          </a:effectRef>
          <a:fontRef idx="minor">
            <a:schemeClr val="tx1"/>
          </a:fontRef>
        </p:style>
      </p:cxnSp>
      <p:sp>
        <p:nvSpPr>
          <p:cNvPr id="20" name="Rectangle 19">
            <a:extLst>
              <a:ext uri="{FF2B5EF4-FFF2-40B4-BE49-F238E27FC236}">
                <a16:creationId xmlns:a16="http://schemas.microsoft.com/office/drawing/2014/main" id="{D1727F3C-BFEF-5813-140C-66B70C1E17F3}"/>
              </a:ext>
            </a:extLst>
          </p:cNvPr>
          <p:cNvSpPr/>
          <p:nvPr/>
        </p:nvSpPr>
        <p:spPr>
          <a:xfrm>
            <a:off x="2513219" y="1953358"/>
            <a:ext cx="1233030" cy="2215991"/>
          </a:xfrm>
          <a:prstGeom prst="rect">
            <a:avLst/>
          </a:prstGeom>
          <a:solidFill>
            <a:schemeClr val="bg1"/>
          </a:solidFill>
        </p:spPr>
        <p:txBody>
          <a:bodyPr wrap="none" lIns="91440" tIns="45720" rIns="91440" bIns="45720">
            <a:spAutoFit/>
          </a:bodyPr>
          <a:lstStyle/>
          <a:p>
            <a:pPr algn="ctr"/>
            <a:r>
              <a:rPr lang="en-US" sz="138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A</a:t>
            </a:r>
          </a:p>
        </p:txBody>
      </p:sp>
      <p:sp>
        <p:nvSpPr>
          <p:cNvPr id="21" name="Rectangle 20">
            <a:extLst>
              <a:ext uri="{FF2B5EF4-FFF2-40B4-BE49-F238E27FC236}">
                <a16:creationId xmlns:a16="http://schemas.microsoft.com/office/drawing/2014/main" id="{52C4BAF5-BD71-3FD5-BC5C-7C472535545F}"/>
              </a:ext>
            </a:extLst>
          </p:cNvPr>
          <p:cNvSpPr/>
          <p:nvPr/>
        </p:nvSpPr>
        <p:spPr>
          <a:xfrm>
            <a:off x="3662213" y="1525354"/>
            <a:ext cx="1228221" cy="2215991"/>
          </a:xfrm>
          <a:prstGeom prst="rect">
            <a:avLst/>
          </a:prstGeom>
          <a:solidFill>
            <a:schemeClr val="bg1"/>
          </a:solidFill>
        </p:spPr>
        <p:txBody>
          <a:bodyPr wrap="none" lIns="91440" tIns="45720" rIns="91440" bIns="45720">
            <a:spAutoFit/>
          </a:bodyPr>
          <a:lstStyle/>
          <a:p>
            <a:pPr algn="ctr"/>
            <a:r>
              <a:rPr lang="en-US" sz="138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N</a:t>
            </a:r>
          </a:p>
        </p:txBody>
      </p:sp>
      <p:sp>
        <p:nvSpPr>
          <p:cNvPr id="22" name="Rectangle 21">
            <a:extLst>
              <a:ext uri="{FF2B5EF4-FFF2-40B4-BE49-F238E27FC236}">
                <a16:creationId xmlns:a16="http://schemas.microsoft.com/office/drawing/2014/main" id="{70BBBA97-10F0-9C39-DEAD-BE2EF6FFC084}"/>
              </a:ext>
            </a:extLst>
          </p:cNvPr>
          <p:cNvSpPr/>
          <p:nvPr/>
        </p:nvSpPr>
        <p:spPr>
          <a:xfrm>
            <a:off x="4718455" y="1932367"/>
            <a:ext cx="1327608" cy="2215991"/>
          </a:xfrm>
          <a:prstGeom prst="rect">
            <a:avLst/>
          </a:prstGeom>
          <a:solidFill>
            <a:schemeClr val="bg1"/>
          </a:solidFill>
        </p:spPr>
        <p:txBody>
          <a:bodyPr wrap="none" lIns="91440" tIns="45720" rIns="91440" bIns="45720">
            <a:spAutoFit/>
          </a:bodyPr>
          <a:lstStyle/>
          <a:p>
            <a:pPr algn="ctr"/>
            <a:r>
              <a:rPr lang="en-US" sz="138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K</a:t>
            </a:r>
          </a:p>
        </p:txBody>
      </p:sp>
      <p:sp>
        <p:nvSpPr>
          <p:cNvPr id="23" name="Rectangle 22">
            <a:extLst>
              <a:ext uri="{FF2B5EF4-FFF2-40B4-BE49-F238E27FC236}">
                <a16:creationId xmlns:a16="http://schemas.microsoft.com/office/drawing/2014/main" id="{8739942B-145C-E296-5658-730E5DC935F7}"/>
              </a:ext>
            </a:extLst>
          </p:cNvPr>
          <p:cNvSpPr/>
          <p:nvPr/>
        </p:nvSpPr>
        <p:spPr>
          <a:xfrm>
            <a:off x="5975826" y="1525354"/>
            <a:ext cx="1074332" cy="2215991"/>
          </a:xfrm>
          <a:prstGeom prst="rect">
            <a:avLst/>
          </a:prstGeom>
          <a:solidFill>
            <a:schemeClr val="bg1"/>
          </a:solidFill>
        </p:spPr>
        <p:txBody>
          <a:bodyPr wrap="none" lIns="91440" tIns="45720" rIns="91440" bIns="45720">
            <a:spAutoFit/>
          </a:bodyPr>
          <a:lstStyle/>
          <a:p>
            <a:pPr algn="ctr"/>
            <a:r>
              <a:rPr lang="en-US" sz="13800" dirty="0">
                <a:ln w="0"/>
                <a:effectLst>
                  <a:outerShdw blurRad="38100" dist="19050" dir="2700000" algn="tl" rotWithShape="0">
                    <a:schemeClr val="dk1">
                      <a:alpha val="40000"/>
                    </a:schemeClr>
                  </a:outerShdw>
                </a:effectLst>
                <a:latin typeface="Bauhaus 93" panose="04030905020B02020C02" pitchFamily="82" charset="0"/>
              </a:rPr>
              <a:t>Y</a:t>
            </a:r>
          </a:p>
        </p:txBody>
      </p:sp>
      <p:sp>
        <p:nvSpPr>
          <p:cNvPr id="24" name="Rectangle 23">
            <a:extLst>
              <a:ext uri="{FF2B5EF4-FFF2-40B4-BE49-F238E27FC236}">
                <a16:creationId xmlns:a16="http://schemas.microsoft.com/office/drawing/2014/main" id="{F305DF6A-93DD-8269-F001-1110827D6D37}"/>
              </a:ext>
            </a:extLst>
          </p:cNvPr>
          <p:cNvSpPr/>
          <p:nvPr/>
        </p:nvSpPr>
        <p:spPr>
          <a:xfrm>
            <a:off x="7061276" y="2266012"/>
            <a:ext cx="1279715" cy="2215991"/>
          </a:xfrm>
          <a:prstGeom prst="rect">
            <a:avLst/>
          </a:prstGeom>
          <a:solidFill>
            <a:schemeClr val="bg1"/>
          </a:solidFill>
        </p:spPr>
        <p:txBody>
          <a:bodyPr wrap="square" lIns="91440" tIns="45720" rIns="91440" bIns="45720">
            <a:spAutoFit/>
          </a:bodyPr>
          <a:lstStyle/>
          <a:p>
            <a:pPr algn="ctr"/>
            <a:r>
              <a:rPr lang="en-US" sz="138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O</a:t>
            </a:r>
          </a:p>
        </p:txBody>
      </p:sp>
      <p:sp>
        <p:nvSpPr>
          <p:cNvPr id="25" name="Rectangle 24">
            <a:extLst>
              <a:ext uri="{FF2B5EF4-FFF2-40B4-BE49-F238E27FC236}">
                <a16:creationId xmlns:a16="http://schemas.microsoft.com/office/drawing/2014/main" id="{44696565-B5CD-178A-1CA0-F4A98ADB68A2}"/>
              </a:ext>
            </a:extLst>
          </p:cNvPr>
          <p:cNvSpPr/>
          <p:nvPr/>
        </p:nvSpPr>
        <p:spPr>
          <a:xfrm>
            <a:off x="8336436" y="1793331"/>
            <a:ext cx="1228221" cy="2215991"/>
          </a:xfrm>
          <a:prstGeom prst="rect">
            <a:avLst/>
          </a:prstGeom>
          <a:solidFill>
            <a:schemeClr val="bg1"/>
          </a:solidFill>
        </p:spPr>
        <p:txBody>
          <a:bodyPr wrap="none" lIns="91440" tIns="45720" rIns="91440" bIns="45720">
            <a:spAutoFit/>
          </a:bodyPr>
          <a:lstStyle/>
          <a:p>
            <a:pPr algn="ctr"/>
            <a:r>
              <a:rPr lang="en-US" sz="13800" b="1" dirty="0">
                <a:ln w="9525">
                  <a:solidFill>
                    <a:schemeClr val="bg1"/>
                  </a:solidFill>
                  <a:prstDash val="solid"/>
                </a:ln>
                <a:effectLst>
                  <a:outerShdw blurRad="12700" dist="38100" dir="2700000" algn="tl" rotWithShape="0">
                    <a:schemeClr val="bg1">
                      <a:lumMod val="50000"/>
                    </a:schemeClr>
                  </a:outerShdw>
                </a:effectLst>
                <a:latin typeface="Bauhaus 93" panose="04030905020B02020C02" pitchFamily="82" charset="0"/>
              </a:rPr>
              <a:t>U</a:t>
            </a:r>
          </a:p>
        </p:txBody>
      </p:sp>
      <p:pic>
        <p:nvPicPr>
          <p:cNvPr id="2" name="Picture 1">
            <a:extLst>
              <a:ext uri="{FF2B5EF4-FFF2-40B4-BE49-F238E27FC236}">
                <a16:creationId xmlns:a16="http://schemas.microsoft.com/office/drawing/2014/main" id="{247D23C4-4DD2-7B31-A5BE-8EBE2614F31B}"/>
              </a:ext>
            </a:extLst>
          </p:cNvPr>
          <p:cNvPicPr>
            <a:picLocks noChangeAspect="1"/>
          </p:cNvPicPr>
          <p:nvPr/>
        </p:nvPicPr>
        <p:blipFill>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tretch>
            <a:fillRect/>
          </a:stretch>
        </p:blipFill>
        <p:spPr>
          <a:xfrm rot="10051981">
            <a:off x="9096299" y="-525924"/>
            <a:ext cx="3578530" cy="3417352"/>
          </a:xfrm>
          <a:prstGeom prst="rect">
            <a:avLst/>
          </a:prstGeom>
        </p:spPr>
      </p:pic>
      <p:pic>
        <p:nvPicPr>
          <p:cNvPr id="19" name="Picture 18">
            <a:extLst>
              <a:ext uri="{FF2B5EF4-FFF2-40B4-BE49-F238E27FC236}">
                <a16:creationId xmlns:a16="http://schemas.microsoft.com/office/drawing/2014/main" id="{B0869830-DC1C-94DE-E314-5E34D53365DB}"/>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backgroundMark x1="33778" y1="18667" x2="13778" y2="28000"/>
                        <a14:backgroundMark x1="13778" y1="28000" x2="8000" y2="79556"/>
                        <a14:backgroundMark x1="8000" y1="79556" x2="37333" y2="93778"/>
                        <a14:backgroundMark x1="37333" y1="93778" x2="62222" y2="95111"/>
                        <a14:backgroundMark x1="62222" y1="95111" x2="87111" y2="89333"/>
                        <a14:backgroundMark x1="87111" y1="89333" x2="86222" y2="63556"/>
                        <a14:backgroundMark x1="86222" y1="63556" x2="94667" y2="36000"/>
                        <a14:backgroundMark x1="94667" y1="36000" x2="74667" y2="11556"/>
                        <a14:backgroundMark x1="74667" y1="11556" x2="50222" y2="10667"/>
                        <a14:backgroundMark x1="50222" y1="10667" x2="36000" y2="15556"/>
                      </a14:backgroundRemoval>
                    </a14:imgEffect>
                  </a14:imgLayer>
                </a14:imgProps>
              </a:ext>
              <a:ext uri="{28A0092B-C50C-407E-A947-70E740481C1C}">
                <a14:useLocalDpi xmlns:a14="http://schemas.microsoft.com/office/drawing/2010/main" val="0"/>
              </a:ext>
            </a:extLst>
          </a:blip>
          <a:stretch>
            <a:fillRect/>
          </a:stretch>
        </p:blipFill>
        <p:spPr>
          <a:xfrm>
            <a:off x="-315231" y="4587574"/>
            <a:ext cx="2649816" cy="2452495"/>
          </a:xfrm>
          <a:prstGeom prst="rect">
            <a:avLst/>
          </a:prstGeom>
          <a:ln>
            <a:noFill/>
          </a:ln>
          <a:effectLst>
            <a:glow rad="139700">
              <a:schemeClr val="accent4">
                <a:satMod val="175000"/>
                <a:alpha val="40000"/>
              </a:schemeClr>
            </a:glo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28" name="Picture 27">
            <a:extLst>
              <a:ext uri="{FF2B5EF4-FFF2-40B4-BE49-F238E27FC236}">
                <a16:creationId xmlns:a16="http://schemas.microsoft.com/office/drawing/2014/main" id="{F5F305A3-477C-4C08-A773-4360E38CC2E2}"/>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backgroundMark x1="33778" y1="18667" x2="13778" y2="28000"/>
                        <a14:backgroundMark x1="13778" y1="28000" x2="8000" y2="79556"/>
                        <a14:backgroundMark x1="8000" y1="79556" x2="37333" y2="93778"/>
                        <a14:backgroundMark x1="37333" y1="93778" x2="62222" y2="95111"/>
                        <a14:backgroundMark x1="62222" y1="95111" x2="87111" y2="89333"/>
                        <a14:backgroundMark x1="87111" y1="89333" x2="86222" y2="63556"/>
                        <a14:backgroundMark x1="86222" y1="63556" x2="94667" y2="36000"/>
                        <a14:backgroundMark x1="94667" y1="36000" x2="74667" y2="11556"/>
                        <a14:backgroundMark x1="74667" y1="11556" x2="50222" y2="10667"/>
                        <a14:backgroundMark x1="50222" y1="10667" x2="36000" y2="15556"/>
                      </a14:backgroundRemoval>
                    </a14:imgEffect>
                  </a14:imgLayer>
                </a14:imgProps>
              </a:ext>
              <a:ext uri="{28A0092B-C50C-407E-A947-70E740481C1C}">
                <a14:useLocalDpi xmlns:a14="http://schemas.microsoft.com/office/drawing/2010/main" val="0"/>
              </a:ext>
            </a:extLst>
          </a:blip>
          <a:stretch>
            <a:fillRect/>
          </a:stretch>
        </p:blipFill>
        <p:spPr>
          <a:xfrm rot="3062703">
            <a:off x="1192559" y="4549270"/>
            <a:ext cx="2963858" cy="2743151"/>
          </a:xfrm>
          <a:prstGeom prst="rect">
            <a:avLst/>
          </a:prstGeom>
          <a:ln>
            <a:noFill/>
          </a:ln>
          <a:effectLst>
            <a:glow rad="139700">
              <a:schemeClr val="accent4">
                <a:satMod val="175000"/>
                <a:alpha val="40000"/>
              </a:schemeClr>
            </a:glo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34" name="Picture 33">
            <a:extLst>
              <a:ext uri="{FF2B5EF4-FFF2-40B4-BE49-F238E27FC236}">
                <a16:creationId xmlns:a16="http://schemas.microsoft.com/office/drawing/2014/main" id="{263C83BD-DFB6-3D78-FA0A-CB87B1792779}"/>
              </a:ext>
            </a:extLst>
          </p:cNvPr>
          <p:cNvPicPr>
            <a:picLocks noChangeAspect="1"/>
          </p:cNvPicPr>
          <p:nvPr/>
        </p:nvPicPr>
        <p:blipFill>
          <a:blip r:embed="rId8">
            <a:extLst>
              <a:ext uri="{BEBA8EAE-BF5A-486C-A8C5-ECC9F3942E4B}">
                <a14:imgProps xmlns:a14="http://schemas.microsoft.com/office/drawing/2010/main">
                  <a14:imgLayer r:embed="rId9">
                    <a14:imgEffect>
                      <a14:backgroundRemoval t="10000" b="90000" l="10000" r="90000">
                        <a14:backgroundMark x1="38667" y1="8333" x2="20000" y2="18452"/>
                        <a14:backgroundMark x1="20000" y1="18452" x2="11667" y2="45238"/>
                        <a14:backgroundMark x1="11667" y1="45238" x2="8333" y2="78571"/>
                        <a14:backgroundMark x1="8333" y1="78571" x2="24667" y2="89881"/>
                        <a14:backgroundMark x1="24667" y1="89881" x2="44000" y2="88690"/>
                        <a14:backgroundMark x1="44000" y1="88690" x2="82000" y2="92857"/>
                        <a14:backgroundMark x1="82000" y1="92857" x2="80333" y2="29167"/>
                        <a14:backgroundMark x1="80333" y1="29167" x2="62000" y2="10714"/>
                        <a14:backgroundMark x1="62000" y1="10714" x2="39333" y2="4167"/>
                        <a14:backgroundMark x1="39333" y1="4167" x2="38000" y2="16071"/>
                      </a14:backgroundRemoval>
                    </a14:imgEffect>
                  </a14:imgLayer>
                </a14:imgProps>
              </a:ext>
              <a:ext uri="{28A0092B-C50C-407E-A947-70E740481C1C}">
                <a14:useLocalDpi xmlns:a14="http://schemas.microsoft.com/office/drawing/2010/main" val="0"/>
              </a:ext>
            </a:extLst>
          </a:blip>
          <a:stretch>
            <a:fillRect/>
          </a:stretch>
        </p:blipFill>
        <p:spPr>
          <a:xfrm>
            <a:off x="7189570" y="3067775"/>
            <a:ext cx="1068063" cy="673570"/>
          </a:xfrm>
          <a:prstGeom prst="rect">
            <a:avLst/>
          </a:prstGeom>
        </p:spPr>
      </p:pic>
      <p:pic>
        <p:nvPicPr>
          <p:cNvPr id="6" name="Picture 5">
            <a:extLst>
              <a:ext uri="{FF2B5EF4-FFF2-40B4-BE49-F238E27FC236}">
                <a16:creationId xmlns:a16="http://schemas.microsoft.com/office/drawing/2014/main" id="{837FCC5C-1785-0AF0-D236-622F9AB0A157}"/>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backgroundMark x1="33778" y1="18667" x2="13778" y2="28000"/>
                        <a14:backgroundMark x1="13778" y1="28000" x2="8000" y2="79556"/>
                        <a14:backgroundMark x1="8000" y1="79556" x2="37333" y2="93778"/>
                        <a14:backgroundMark x1="37333" y1="93778" x2="62222" y2="95111"/>
                        <a14:backgroundMark x1="62222" y1="95111" x2="87111" y2="89333"/>
                        <a14:backgroundMark x1="87111" y1="89333" x2="86222" y2="63556"/>
                        <a14:backgroundMark x1="86222" y1="63556" x2="94667" y2="36000"/>
                        <a14:backgroundMark x1="94667" y1="36000" x2="74667" y2="11556"/>
                        <a14:backgroundMark x1="74667" y1="11556" x2="50222" y2="10667"/>
                        <a14:backgroundMark x1="50222" y1="10667" x2="36000" y2="15556"/>
                      </a14:backgroundRemoval>
                    </a14:imgEffect>
                  </a14:imgLayer>
                </a14:imgProps>
              </a:ext>
              <a:ext uri="{28A0092B-C50C-407E-A947-70E740481C1C}">
                <a14:useLocalDpi xmlns:a14="http://schemas.microsoft.com/office/drawing/2010/main" val="0"/>
              </a:ext>
            </a:extLst>
          </a:blip>
          <a:stretch>
            <a:fillRect/>
          </a:stretch>
        </p:blipFill>
        <p:spPr>
          <a:xfrm>
            <a:off x="9299493" y="5215132"/>
            <a:ext cx="2076890" cy="1922232"/>
          </a:xfrm>
          <a:prstGeom prst="rect">
            <a:avLst/>
          </a:prstGeom>
          <a:ln>
            <a:noFill/>
          </a:ln>
          <a:effectLst>
            <a:glow rad="139700">
              <a:schemeClr val="accent4">
                <a:satMod val="175000"/>
                <a:alpha val="40000"/>
              </a:schemeClr>
            </a:glo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pic>
        <p:nvPicPr>
          <p:cNvPr id="17" name="Picture 16">
            <a:extLst>
              <a:ext uri="{FF2B5EF4-FFF2-40B4-BE49-F238E27FC236}">
                <a16:creationId xmlns:a16="http://schemas.microsoft.com/office/drawing/2014/main" id="{70475976-DB05-E9D3-16E5-756A531CE357}"/>
              </a:ext>
            </a:extLst>
          </p:cNvPr>
          <p:cNvPicPr>
            <a:picLocks noChangeAspect="1"/>
          </p:cNvPicPr>
          <p:nvPr/>
        </p:nvPicPr>
        <p:blipFill>
          <a:blip r:embed="rId6">
            <a:extLst>
              <a:ext uri="{BEBA8EAE-BF5A-486C-A8C5-ECC9F3942E4B}">
                <a14:imgProps xmlns:a14="http://schemas.microsoft.com/office/drawing/2010/main">
                  <a14:imgLayer r:embed="rId7">
                    <a14:imgEffect>
                      <a14:backgroundRemoval t="10000" b="90000" l="10000" r="90000">
                        <a14:backgroundMark x1="33778" y1="18667" x2="13778" y2="28000"/>
                        <a14:backgroundMark x1="13778" y1="28000" x2="8000" y2="79556"/>
                        <a14:backgroundMark x1="8000" y1="79556" x2="37333" y2="93778"/>
                        <a14:backgroundMark x1="37333" y1="93778" x2="62222" y2="95111"/>
                        <a14:backgroundMark x1="62222" y1="95111" x2="87111" y2="89333"/>
                        <a14:backgroundMark x1="87111" y1="89333" x2="86222" y2="63556"/>
                        <a14:backgroundMark x1="86222" y1="63556" x2="94667" y2="36000"/>
                        <a14:backgroundMark x1="94667" y1="36000" x2="74667" y2="11556"/>
                        <a14:backgroundMark x1="74667" y1="11556" x2="50222" y2="10667"/>
                        <a14:backgroundMark x1="50222" y1="10667" x2="36000" y2="15556"/>
                      </a14:backgroundRemoval>
                    </a14:imgEffect>
                  </a14:imgLayer>
                </a14:imgProps>
              </a:ext>
              <a:ext uri="{28A0092B-C50C-407E-A947-70E740481C1C}">
                <a14:useLocalDpi xmlns:a14="http://schemas.microsoft.com/office/drawing/2010/main" val="0"/>
              </a:ext>
            </a:extLst>
          </a:blip>
          <a:stretch>
            <a:fillRect/>
          </a:stretch>
        </p:blipFill>
        <p:spPr>
          <a:xfrm rot="3062703">
            <a:off x="10109827" y="4818275"/>
            <a:ext cx="2533112" cy="2344481"/>
          </a:xfrm>
          <a:prstGeom prst="rect">
            <a:avLst/>
          </a:prstGeom>
          <a:ln>
            <a:noFill/>
          </a:ln>
          <a:effectLst>
            <a:glow rad="139700">
              <a:schemeClr val="accent4">
                <a:satMod val="175000"/>
                <a:alpha val="40000"/>
              </a:schemeClr>
            </a:glo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ustDataLst>
      <p:tags r:id="rId1"/>
    </p:custDataLst>
    <p:extLst>
      <p:ext uri="{BB962C8B-B14F-4D97-AF65-F5344CB8AC3E}">
        <p14:creationId xmlns:p14="http://schemas.microsoft.com/office/powerpoint/2010/main" val="15252521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30283">
        <p15:prstTrans prst="prestige"/>
        <p:sndAc>
          <p:stSnd>
            <p:snd r:embed="rId3" name="chimes.wav"/>
          </p:stSnd>
        </p:sndAc>
      </p:transition>
    </mc:Choice>
    <mc:Fallback xmlns="">
      <p:transition spd="slow" advTm="30283">
        <p:fade/>
        <p:sndAc>
          <p:stSnd>
            <p:snd r:embed="rId10"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80">
                                          <p:stCondLst>
                                            <p:cond delay="0"/>
                                          </p:stCondLst>
                                        </p:cTn>
                                        <p:tgtEl>
                                          <p:spTgt spid="7"/>
                                        </p:tgtEl>
                                      </p:cBhvr>
                                    </p:animEffect>
                                    <p:anim calcmode="lin" valueType="num">
                                      <p:cBhvr>
                                        <p:cTn id="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13" dur="26">
                                          <p:stCondLst>
                                            <p:cond delay="650"/>
                                          </p:stCondLst>
                                        </p:cTn>
                                        <p:tgtEl>
                                          <p:spTgt spid="7"/>
                                        </p:tgtEl>
                                      </p:cBhvr>
                                      <p:to x="100000" y="60000"/>
                                    </p:animScale>
                                    <p:animScale>
                                      <p:cBhvr>
                                        <p:cTn id="14" dur="166" decel="50000">
                                          <p:stCondLst>
                                            <p:cond delay="676"/>
                                          </p:stCondLst>
                                        </p:cTn>
                                        <p:tgtEl>
                                          <p:spTgt spid="7"/>
                                        </p:tgtEl>
                                      </p:cBhvr>
                                      <p:to x="100000" y="100000"/>
                                    </p:animScale>
                                    <p:animScale>
                                      <p:cBhvr>
                                        <p:cTn id="15" dur="26">
                                          <p:stCondLst>
                                            <p:cond delay="1312"/>
                                          </p:stCondLst>
                                        </p:cTn>
                                        <p:tgtEl>
                                          <p:spTgt spid="7"/>
                                        </p:tgtEl>
                                      </p:cBhvr>
                                      <p:to x="100000" y="80000"/>
                                    </p:animScale>
                                    <p:animScale>
                                      <p:cBhvr>
                                        <p:cTn id="16" dur="166" decel="50000">
                                          <p:stCondLst>
                                            <p:cond delay="1338"/>
                                          </p:stCondLst>
                                        </p:cTn>
                                        <p:tgtEl>
                                          <p:spTgt spid="7"/>
                                        </p:tgtEl>
                                      </p:cBhvr>
                                      <p:to x="100000" y="100000"/>
                                    </p:animScale>
                                    <p:animScale>
                                      <p:cBhvr>
                                        <p:cTn id="17" dur="26">
                                          <p:stCondLst>
                                            <p:cond delay="1642"/>
                                          </p:stCondLst>
                                        </p:cTn>
                                        <p:tgtEl>
                                          <p:spTgt spid="7"/>
                                        </p:tgtEl>
                                      </p:cBhvr>
                                      <p:to x="100000" y="90000"/>
                                    </p:animScale>
                                    <p:animScale>
                                      <p:cBhvr>
                                        <p:cTn id="18" dur="166" decel="50000">
                                          <p:stCondLst>
                                            <p:cond delay="1668"/>
                                          </p:stCondLst>
                                        </p:cTn>
                                        <p:tgtEl>
                                          <p:spTgt spid="7"/>
                                        </p:tgtEl>
                                      </p:cBhvr>
                                      <p:to x="100000" y="100000"/>
                                    </p:animScale>
                                    <p:animScale>
                                      <p:cBhvr>
                                        <p:cTn id="19" dur="26">
                                          <p:stCondLst>
                                            <p:cond delay="1808"/>
                                          </p:stCondLst>
                                        </p:cTn>
                                        <p:tgtEl>
                                          <p:spTgt spid="7"/>
                                        </p:tgtEl>
                                      </p:cBhvr>
                                      <p:to x="100000" y="95000"/>
                                    </p:animScale>
                                    <p:animScale>
                                      <p:cBhvr>
                                        <p:cTn id="20" dur="166" decel="50000">
                                          <p:stCondLst>
                                            <p:cond delay="1834"/>
                                          </p:stCondLst>
                                        </p:cTn>
                                        <p:tgtEl>
                                          <p:spTgt spid="7"/>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wipe(down)">
                                      <p:cBhvr>
                                        <p:cTn id="23" dur="580">
                                          <p:stCondLst>
                                            <p:cond delay="0"/>
                                          </p:stCondLst>
                                        </p:cTn>
                                        <p:tgtEl>
                                          <p:spTgt spid="11"/>
                                        </p:tgtEl>
                                      </p:cBhvr>
                                    </p:animEffect>
                                    <p:anim calcmode="lin" valueType="num">
                                      <p:cBhvr>
                                        <p:cTn id="2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29" dur="26">
                                          <p:stCondLst>
                                            <p:cond delay="650"/>
                                          </p:stCondLst>
                                        </p:cTn>
                                        <p:tgtEl>
                                          <p:spTgt spid="11"/>
                                        </p:tgtEl>
                                      </p:cBhvr>
                                      <p:to x="100000" y="60000"/>
                                    </p:animScale>
                                    <p:animScale>
                                      <p:cBhvr>
                                        <p:cTn id="30" dur="166" decel="50000">
                                          <p:stCondLst>
                                            <p:cond delay="676"/>
                                          </p:stCondLst>
                                        </p:cTn>
                                        <p:tgtEl>
                                          <p:spTgt spid="11"/>
                                        </p:tgtEl>
                                      </p:cBhvr>
                                      <p:to x="100000" y="100000"/>
                                    </p:animScale>
                                    <p:animScale>
                                      <p:cBhvr>
                                        <p:cTn id="31" dur="26">
                                          <p:stCondLst>
                                            <p:cond delay="1312"/>
                                          </p:stCondLst>
                                        </p:cTn>
                                        <p:tgtEl>
                                          <p:spTgt spid="11"/>
                                        </p:tgtEl>
                                      </p:cBhvr>
                                      <p:to x="100000" y="80000"/>
                                    </p:animScale>
                                    <p:animScale>
                                      <p:cBhvr>
                                        <p:cTn id="32" dur="166" decel="50000">
                                          <p:stCondLst>
                                            <p:cond delay="1338"/>
                                          </p:stCondLst>
                                        </p:cTn>
                                        <p:tgtEl>
                                          <p:spTgt spid="11"/>
                                        </p:tgtEl>
                                      </p:cBhvr>
                                      <p:to x="100000" y="100000"/>
                                    </p:animScale>
                                    <p:animScale>
                                      <p:cBhvr>
                                        <p:cTn id="33" dur="26">
                                          <p:stCondLst>
                                            <p:cond delay="1642"/>
                                          </p:stCondLst>
                                        </p:cTn>
                                        <p:tgtEl>
                                          <p:spTgt spid="11"/>
                                        </p:tgtEl>
                                      </p:cBhvr>
                                      <p:to x="100000" y="90000"/>
                                    </p:animScale>
                                    <p:animScale>
                                      <p:cBhvr>
                                        <p:cTn id="34" dur="166" decel="50000">
                                          <p:stCondLst>
                                            <p:cond delay="1668"/>
                                          </p:stCondLst>
                                        </p:cTn>
                                        <p:tgtEl>
                                          <p:spTgt spid="11"/>
                                        </p:tgtEl>
                                      </p:cBhvr>
                                      <p:to x="100000" y="100000"/>
                                    </p:animScale>
                                    <p:animScale>
                                      <p:cBhvr>
                                        <p:cTn id="35" dur="26">
                                          <p:stCondLst>
                                            <p:cond delay="1808"/>
                                          </p:stCondLst>
                                        </p:cTn>
                                        <p:tgtEl>
                                          <p:spTgt spid="11"/>
                                        </p:tgtEl>
                                      </p:cBhvr>
                                      <p:to x="100000" y="95000"/>
                                    </p:animScale>
                                    <p:animScale>
                                      <p:cBhvr>
                                        <p:cTn id="36" dur="166" decel="50000">
                                          <p:stCondLst>
                                            <p:cond delay="1834"/>
                                          </p:stCondLst>
                                        </p:cTn>
                                        <p:tgtEl>
                                          <p:spTgt spid="11"/>
                                        </p:tgtEl>
                                      </p:cBhvr>
                                      <p:to x="100000" y="100000"/>
                                    </p:animScale>
                                  </p:childTnLst>
                                </p:cTn>
                              </p:par>
                              <p:par>
                                <p:cTn id="37" presetID="26" presetClass="entr" presetSubtype="0" fill="hold" nodeType="with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wipe(down)">
                                      <p:cBhvr>
                                        <p:cTn id="39" dur="580">
                                          <p:stCondLst>
                                            <p:cond delay="0"/>
                                          </p:stCondLst>
                                        </p:cTn>
                                        <p:tgtEl>
                                          <p:spTgt spid="10"/>
                                        </p:tgtEl>
                                      </p:cBhvr>
                                    </p:animEffect>
                                    <p:anim calcmode="lin" valueType="num">
                                      <p:cBhvr>
                                        <p:cTn id="4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45" dur="26">
                                          <p:stCondLst>
                                            <p:cond delay="650"/>
                                          </p:stCondLst>
                                        </p:cTn>
                                        <p:tgtEl>
                                          <p:spTgt spid="10"/>
                                        </p:tgtEl>
                                      </p:cBhvr>
                                      <p:to x="100000" y="60000"/>
                                    </p:animScale>
                                    <p:animScale>
                                      <p:cBhvr>
                                        <p:cTn id="46" dur="166" decel="50000">
                                          <p:stCondLst>
                                            <p:cond delay="676"/>
                                          </p:stCondLst>
                                        </p:cTn>
                                        <p:tgtEl>
                                          <p:spTgt spid="10"/>
                                        </p:tgtEl>
                                      </p:cBhvr>
                                      <p:to x="100000" y="100000"/>
                                    </p:animScale>
                                    <p:animScale>
                                      <p:cBhvr>
                                        <p:cTn id="47" dur="26">
                                          <p:stCondLst>
                                            <p:cond delay="1312"/>
                                          </p:stCondLst>
                                        </p:cTn>
                                        <p:tgtEl>
                                          <p:spTgt spid="10"/>
                                        </p:tgtEl>
                                      </p:cBhvr>
                                      <p:to x="100000" y="80000"/>
                                    </p:animScale>
                                    <p:animScale>
                                      <p:cBhvr>
                                        <p:cTn id="48" dur="166" decel="50000">
                                          <p:stCondLst>
                                            <p:cond delay="1338"/>
                                          </p:stCondLst>
                                        </p:cTn>
                                        <p:tgtEl>
                                          <p:spTgt spid="10"/>
                                        </p:tgtEl>
                                      </p:cBhvr>
                                      <p:to x="100000" y="100000"/>
                                    </p:animScale>
                                    <p:animScale>
                                      <p:cBhvr>
                                        <p:cTn id="49" dur="26">
                                          <p:stCondLst>
                                            <p:cond delay="1642"/>
                                          </p:stCondLst>
                                        </p:cTn>
                                        <p:tgtEl>
                                          <p:spTgt spid="10"/>
                                        </p:tgtEl>
                                      </p:cBhvr>
                                      <p:to x="100000" y="90000"/>
                                    </p:animScale>
                                    <p:animScale>
                                      <p:cBhvr>
                                        <p:cTn id="50" dur="166" decel="50000">
                                          <p:stCondLst>
                                            <p:cond delay="1668"/>
                                          </p:stCondLst>
                                        </p:cTn>
                                        <p:tgtEl>
                                          <p:spTgt spid="10"/>
                                        </p:tgtEl>
                                      </p:cBhvr>
                                      <p:to x="100000" y="100000"/>
                                    </p:animScale>
                                    <p:animScale>
                                      <p:cBhvr>
                                        <p:cTn id="51" dur="26">
                                          <p:stCondLst>
                                            <p:cond delay="1808"/>
                                          </p:stCondLst>
                                        </p:cTn>
                                        <p:tgtEl>
                                          <p:spTgt spid="10"/>
                                        </p:tgtEl>
                                      </p:cBhvr>
                                      <p:to x="100000" y="95000"/>
                                    </p:animScale>
                                    <p:animScale>
                                      <p:cBhvr>
                                        <p:cTn id="52" dur="166" decel="50000">
                                          <p:stCondLst>
                                            <p:cond delay="1834"/>
                                          </p:stCondLst>
                                        </p:cTn>
                                        <p:tgtEl>
                                          <p:spTgt spid="10"/>
                                        </p:tgtEl>
                                      </p:cBhvr>
                                      <p:to x="100000" y="100000"/>
                                    </p:animScale>
                                  </p:childTnLst>
                                </p:cTn>
                              </p:par>
                              <p:par>
                                <p:cTn id="53" presetID="26" presetClass="entr" presetSubtype="0" fill="hold" nodeType="with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wipe(down)">
                                      <p:cBhvr>
                                        <p:cTn id="55" dur="580">
                                          <p:stCondLst>
                                            <p:cond delay="0"/>
                                          </p:stCondLst>
                                        </p:cTn>
                                        <p:tgtEl>
                                          <p:spTgt spid="12"/>
                                        </p:tgtEl>
                                      </p:cBhvr>
                                    </p:animEffect>
                                    <p:anim calcmode="lin" valueType="num">
                                      <p:cBhvr>
                                        <p:cTn id="56"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1" dur="26">
                                          <p:stCondLst>
                                            <p:cond delay="650"/>
                                          </p:stCondLst>
                                        </p:cTn>
                                        <p:tgtEl>
                                          <p:spTgt spid="12"/>
                                        </p:tgtEl>
                                      </p:cBhvr>
                                      <p:to x="100000" y="60000"/>
                                    </p:animScale>
                                    <p:animScale>
                                      <p:cBhvr>
                                        <p:cTn id="62" dur="166" decel="50000">
                                          <p:stCondLst>
                                            <p:cond delay="676"/>
                                          </p:stCondLst>
                                        </p:cTn>
                                        <p:tgtEl>
                                          <p:spTgt spid="12"/>
                                        </p:tgtEl>
                                      </p:cBhvr>
                                      <p:to x="100000" y="100000"/>
                                    </p:animScale>
                                    <p:animScale>
                                      <p:cBhvr>
                                        <p:cTn id="63" dur="26">
                                          <p:stCondLst>
                                            <p:cond delay="1312"/>
                                          </p:stCondLst>
                                        </p:cTn>
                                        <p:tgtEl>
                                          <p:spTgt spid="12"/>
                                        </p:tgtEl>
                                      </p:cBhvr>
                                      <p:to x="100000" y="80000"/>
                                    </p:animScale>
                                    <p:animScale>
                                      <p:cBhvr>
                                        <p:cTn id="64" dur="166" decel="50000">
                                          <p:stCondLst>
                                            <p:cond delay="1338"/>
                                          </p:stCondLst>
                                        </p:cTn>
                                        <p:tgtEl>
                                          <p:spTgt spid="12"/>
                                        </p:tgtEl>
                                      </p:cBhvr>
                                      <p:to x="100000" y="100000"/>
                                    </p:animScale>
                                    <p:animScale>
                                      <p:cBhvr>
                                        <p:cTn id="65" dur="26">
                                          <p:stCondLst>
                                            <p:cond delay="1642"/>
                                          </p:stCondLst>
                                        </p:cTn>
                                        <p:tgtEl>
                                          <p:spTgt spid="12"/>
                                        </p:tgtEl>
                                      </p:cBhvr>
                                      <p:to x="100000" y="90000"/>
                                    </p:animScale>
                                    <p:animScale>
                                      <p:cBhvr>
                                        <p:cTn id="66" dur="166" decel="50000">
                                          <p:stCondLst>
                                            <p:cond delay="1668"/>
                                          </p:stCondLst>
                                        </p:cTn>
                                        <p:tgtEl>
                                          <p:spTgt spid="12"/>
                                        </p:tgtEl>
                                      </p:cBhvr>
                                      <p:to x="100000" y="100000"/>
                                    </p:animScale>
                                    <p:animScale>
                                      <p:cBhvr>
                                        <p:cTn id="67" dur="26">
                                          <p:stCondLst>
                                            <p:cond delay="1808"/>
                                          </p:stCondLst>
                                        </p:cTn>
                                        <p:tgtEl>
                                          <p:spTgt spid="12"/>
                                        </p:tgtEl>
                                      </p:cBhvr>
                                      <p:to x="100000" y="95000"/>
                                    </p:animScale>
                                    <p:animScale>
                                      <p:cBhvr>
                                        <p:cTn id="68" dur="166" decel="50000">
                                          <p:stCondLst>
                                            <p:cond delay="1834"/>
                                          </p:stCondLst>
                                        </p:cTn>
                                        <p:tgtEl>
                                          <p:spTgt spid="12"/>
                                        </p:tgtEl>
                                      </p:cBhvr>
                                      <p:to x="100000" y="100000"/>
                                    </p:animScale>
                                  </p:childTnLst>
                                </p:cTn>
                              </p:par>
                              <p:par>
                                <p:cTn id="69" presetID="26" presetClass="entr" presetSubtype="0" fill="hold" nodeType="withEffect">
                                  <p:stCondLst>
                                    <p:cond delay="0"/>
                                  </p:stCondLst>
                                  <p:childTnLst>
                                    <p:set>
                                      <p:cBhvr>
                                        <p:cTn id="70" dur="1" fill="hold">
                                          <p:stCondLst>
                                            <p:cond delay="0"/>
                                          </p:stCondLst>
                                        </p:cTn>
                                        <p:tgtEl>
                                          <p:spTgt spid="13"/>
                                        </p:tgtEl>
                                        <p:attrNameLst>
                                          <p:attrName>style.visibility</p:attrName>
                                        </p:attrNameLst>
                                      </p:cBhvr>
                                      <p:to>
                                        <p:strVal val="visible"/>
                                      </p:to>
                                    </p:set>
                                    <p:animEffect transition="in" filter="wipe(down)">
                                      <p:cBhvr>
                                        <p:cTn id="71" dur="580">
                                          <p:stCondLst>
                                            <p:cond delay="0"/>
                                          </p:stCondLst>
                                        </p:cTn>
                                        <p:tgtEl>
                                          <p:spTgt spid="13"/>
                                        </p:tgtEl>
                                      </p:cBhvr>
                                    </p:animEffect>
                                    <p:anim calcmode="lin" valueType="num">
                                      <p:cBhvr>
                                        <p:cTn id="72"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3"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4"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5"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6"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7" dur="26">
                                          <p:stCondLst>
                                            <p:cond delay="650"/>
                                          </p:stCondLst>
                                        </p:cTn>
                                        <p:tgtEl>
                                          <p:spTgt spid="13"/>
                                        </p:tgtEl>
                                      </p:cBhvr>
                                      <p:to x="100000" y="60000"/>
                                    </p:animScale>
                                    <p:animScale>
                                      <p:cBhvr>
                                        <p:cTn id="78" dur="166" decel="50000">
                                          <p:stCondLst>
                                            <p:cond delay="676"/>
                                          </p:stCondLst>
                                        </p:cTn>
                                        <p:tgtEl>
                                          <p:spTgt spid="13"/>
                                        </p:tgtEl>
                                      </p:cBhvr>
                                      <p:to x="100000" y="100000"/>
                                    </p:animScale>
                                    <p:animScale>
                                      <p:cBhvr>
                                        <p:cTn id="79" dur="26">
                                          <p:stCondLst>
                                            <p:cond delay="1312"/>
                                          </p:stCondLst>
                                        </p:cTn>
                                        <p:tgtEl>
                                          <p:spTgt spid="13"/>
                                        </p:tgtEl>
                                      </p:cBhvr>
                                      <p:to x="100000" y="80000"/>
                                    </p:animScale>
                                    <p:animScale>
                                      <p:cBhvr>
                                        <p:cTn id="80" dur="166" decel="50000">
                                          <p:stCondLst>
                                            <p:cond delay="1338"/>
                                          </p:stCondLst>
                                        </p:cTn>
                                        <p:tgtEl>
                                          <p:spTgt spid="13"/>
                                        </p:tgtEl>
                                      </p:cBhvr>
                                      <p:to x="100000" y="100000"/>
                                    </p:animScale>
                                    <p:animScale>
                                      <p:cBhvr>
                                        <p:cTn id="81" dur="26">
                                          <p:stCondLst>
                                            <p:cond delay="1642"/>
                                          </p:stCondLst>
                                        </p:cTn>
                                        <p:tgtEl>
                                          <p:spTgt spid="13"/>
                                        </p:tgtEl>
                                      </p:cBhvr>
                                      <p:to x="100000" y="90000"/>
                                    </p:animScale>
                                    <p:animScale>
                                      <p:cBhvr>
                                        <p:cTn id="82" dur="166" decel="50000">
                                          <p:stCondLst>
                                            <p:cond delay="1668"/>
                                          </p:stCondLst>
                                        </p:cTn>
                                        <p:tgtEl>
                                          <p:spTgt spid="13"/>
                                        </p:tgtEl>
                                      </p:cBhvr>
                                      <p:to x="100000" y="100000"/>
                                    </p:animScale>
                                    <p:animScale>
                                      <p:cBhvr>
                                        <p:cTn id="83" dur="26">
                                          <p:stCondLst>
                                            <p:cond delay="1808"/>
                                          </p:stCondLst>
                                        </p:cTn>
                                        <p:tgtEl>
                                          <p:spTgt spid="13"/>
                                        </p:tgtEl>
                                      </p:cBhvr>
                                      <p:to x="100000" y="95000"/>
                                    </p:animScale>
                                    <p:animScale>
                                      <p:cBhvr>
                                        <p:cTn id="84" dur="166" decel="50000">
                                          <p:stCondLst>
                                            <p:cond delay="1834"/>
                                          </p:stCondLst>
                                        </p:cTn>
                                        <p:tgtEl>
                                          <p:spTgt spid="13"/>
                                        </p:tgtEl>
                                      </p:cBhvr>
                                      <p:to x="100000" y="100000"/>
                                    </p:animScale>
                                  </p:childTnLst>
                                </p:cTn>
                              </p:par>
                              <p:par>
                                <p:cTn id="85" presetID="26" presetClass="entr" presetSubtype="0" fill="hold" nodeType="withEffect">
                                  <p:stCondLst>
                                    <p:cond delay="0"/>
                                  </p:stCondLst>
                                  <p:childTnLst>
                                    <p:set>
                                      <p:cBhvr>
                                        <p:cTn id="86" dur="1" fill="hold">
                                          <p:stCondLst>
                                            <p:cond delay="0"/>
                                          </p:stCondLst>
                                        </p:cTn>
                                        <p:tgtEl>
                                          <p:spTgt spid="14"/>
                                        </p:tgtEl>
                                        <p:attrNameLst>
                                          <p:attrName>style.visibility</p:attrName>
                                        </p:attrNameLst>
                                      </p:cBhvr>
                                      <p:to>
                                        <p:strVal val="visible"/>
                                      </p:to>
                                    </p:set>
                                    <p:animEffect transition="in" filter="wipe(down)">
                                      <p:cBhvr>
                                        <p:cTn id="87" dur="580">
                                          <p:stCondLst>
                                            <p:cond delay="0"/>
                                          </p:stCondLst>
                                        </p:cTn>
                                        <p:tgtEl>
                                          <p:spTgt spid="14"/>
                                        </p:tgtEl>
                                      </p:cBhvr>
                                    </p:animEffect>
                                    <p:anim calcmode="lin" valueType="num">
                                      <p:cBhvr>
                                        <p:cTn id="8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8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9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9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9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93" dur="26">
                                          <p:stCondLst>
                                            <p:cond delay="650"/>
                                          </p:stCondLst>
                                        </p:cTn>
                                        <p:tgtEl>
                                          <p:spTgt spid="14"/>
                                        </p:tgtEl>
                                      </p:cBhvr>
                                      <p:to x="100000" y="60000"/>
                                    </p:animScale>
                                    <p:animScale>
                                      <p:cBhvr>
                                        <p:cTn id="94" dur="166" decel="50000">
                                          <p:stCondLst>
                                            <p:cond delay="676"/>
                                          </p:stCondLst>
                                        </p:cTn>
                                        <p:tgtEl>
                                          <p:spTgt spid="14"/>
                                        </p:tgtEl>
                                      </p:cBhvr>
                                      <p:to x="100000" y="100000"/>
                                    </p:animScale>
                                    <p:animScale>
                                      <p:cBhvr>
                                        <p:cTn id="95" dur="26">
                                          <p:stCondLst>
                                            <p:cond delay="1312"/>
                                          </p:stCondLst>
                                        </p:cTn>
                                        <p:tgtEl>
                                          <p:spTgt spid="14"/>
                                        </p:tgtEl>
                                      </p:cBhvr>
                                      <p:to x="100000" y="80000"/>
                                    </p:animScale>
                                    <p:animScale>
                                      <p:cBhvr>
                                        <p:cTn id="96" dur="166" decel="50000">
                                          <p:stCondLst>
                                            <p:cond delay="1338"/>
                                          </p:stCondLst>
                                        </p:cTn>
                                        <p:tgtEl>
                                          <p:spTgt spid="14"/>
                                        </p:tgtEl>
                                      </p:cBhvr>
                                      <p:to x="100000" y="100000"/>
                                    </p:animScale>
                                    <p:animScale>
                                      <p:cBhvr>
                                        <p:cTn id="97" dur="26">
                                          <p:stCondLst>
                                            <p:cond delay="1642"/>
                                          </p:stCondLst>
                                        </p:cTn>
                                        <p:tgtEl>
                                          <p:spTgt spid="14"/>
                                        </p:tgtEl>
                                      </p:cBhvr>
                                      <p:to x="100000" y="90000"/>
                                    </p:animScale>
                                    <p:animScale>
                                      <p:cBhvr>
                                        <p:cTn id="98" dur="166" decel="50000">
                                          <p:stCondLst>
                                            <p:cond delay="1668"/>
                                          </p:stCondLst>
                                        </p:cTn>
                                        <p:tgtEl>
                                          <p:spTgt spid="14"/>
                                        </p:tgtEl>
                                      </p:cBhvr>
                                      <p:to x="100000" y="100000"/>
                                    </p:animScale>
                                    <p:animScale>
                                      <p:cBhvr>
                                        <p:cTn id="99" dur="26">
                                          <p:stCondLst>
                                            <p:cond delay="1808"/>
                                          </p:stCondLst>
                                        </p:cTn>
                                        <p:tgtEl>
                                          <p:spTgt spid="14"/>
                                        </p:tgtEl>
                                      </p:cBhvr>
                                      <p:to x="100000" y="95000"/>
                                    </p:animScale>
                                    <p:animScale>
                                      <p:cBhvr>
                                        <p:cTn id="100" dur="166" decel="50000">
                                          <p:stCondLst>
                                            <p:cond delay="1834"/>
                                          </p:stCondLst>
                                        </p:cTn>
                                        <p:tgtEl>
                                          <p:spTgt spid="14"/>
                                        </p:tgtEl>
                                      </p:cBhvr>
                                      <p:to x="100000" y="100000"/>
                                    </p:animScale>
                                  </p:childTnLst>
                                </p:cTn>
                              </p:par>
                              <p:par>
                                <p:cTn id="101" presetID="26" presetClass="entr" presetSubtype="0" fill="hold" nodeType="withEffect">
                                  <p:stCondLst>
                                    <p:cond delay="0"/>
                                  </p:stCondLst>
                                  <p:childTnLst>
                                    <p:set>
                                      <p:cBhvr>
                                        <p:cTn id="102" dur="1" fill="hold">
                                          <p:stCondLst>
                                            <p:cond delay="0"/>
                                          </p:stCondLst>
                                        </p:cTn>
                                        <p:tgtEl>
                                          <p:spTgt spid="15"/>
                                        </p:tgtEl>
                                        <p:attrNameLst>
                                          <p:attrName>style.visibility</p:attrName>
                                        </p:attrNameLst>
                                      </p:cBhvr>
                                      <p:to>
                                        <p:strVal val="visible"/>
                                      </p:to>
                                    </p:set>
                                    <p:animEffect transition="in" filter="wipe(down)">
                                      <p:cBhvr>
                                        <p:cTn id="103" dur="580">
                                          <p:stCondLst>
                                            <p:cond delay="0"/>
                                          </p:stCondLst>
                                        </p:cTn>
                                        <p:tgtEl>
                                          <p:spTgt spid="15"/>
                                        </p:tgtEl>
                                      </p:cBhvr>
                                    </p:animEffect>
                                    <p:anim calcmode="lin" valueType="num">
                                      <p:cBhvr>
                                        <p:cTn id="10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0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0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0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0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09" dur="26">
                                          <p:stCondLst>
                                            <p:cond delay="650"/>
                                          </p:stCondLst>
                                        </p:cTn>
                                        <p:tgtEl>
                                          <p:spTgt spid="15"/>
                                        </p:tgtEl>
                                      </p:cBhvr>
                                      <p:to x="100000" y="60000"/>
                                    </p:animScale>
                                    <p:animScale>
                                      <p:cBhvr>
                                        <p:cTn id="110" dur="166" decel="50000">
                                          <p:stCondLst>
                                            <p:cond delay="676"/>
                                          </p:stCondLst>
                                        </p:cTn>
                                        <p:tgtEl>
                                          <p:spTgt spid="15"/>
                                        </p:tgtEl>
                                      </p:cBhvr>
                                      <p:to x="100000" y="100000"/>
                                    </p:animScale>
                                    <p:animScale>
                                      <p:cBhvr>
                                        <p:cTn id="111" dur="26">
                                          <p:stCondLst>
                                            <p:cond delay="1312"/>
                                          </p:stCondLst>
                                        </p:cTn>
                                        <p:tgtEl>
                                          <p:spTgt spid="15"/>
                                        </p:tgtEl>
                                      </p:cBhvr>
                                      <p:to x="100000" y="80000"/>
                                    </p:animScale>
                                    <p:animScale>
                                      <p:cBhvr>
                                        <p:cTn id="112" dur="166" decel="50000">
                                          <p:stCondLst>
                                            <p:cond delay="1338"/>
                                          </p:stCondLst>
                                        </p:cTn>
                                        <p:tgtEl>
                                          <p:spTgt spid="15"/>
                                        </p:tgtEl>
                                      </p:cBhvr>
                                      <p:to x="100000" y="100000"/>
                                    </p:animScale>
                                    <p:animScale>
                                      <p:cBhvr>
                                        <p:cTn id="113" dur="26">
                                          <p:stCondLst>
                                            <p:cond delay="1642"/>
                                          </p:stCondLst>
                                        </p:cTn>
                                        <p:tgtEl>
                                          <p:spTgt spid="15"/>
                                        </p:tgtEl>
                                      </p:cBhvr>
                                      <p:to x="100000" y="90000"/>
                                    </p:animScale>
                                    <p:animScale>
                                      <p:cBhvr>
                                        <p:cTn id="114" dur="166" decel="50000">
                                          <p:stCondLst>
                                            <p:cond delay="1668"/>
                                          </p:stCondLst>
                                        </p:cTn>
                                        <p:tgtEl>
                                          <p:spTgt spid="15"/>
                                        </p:tgtEl>
                                      </p:cBhvr>
                                      <p:to x="100000" y="100000"/>
                                    </p:animScale>
                                    <p:animScale>
                                      <p:cBhvr>
                                        <p:cTn id="115" dur="26">
                                          <p:stCondLst>
                                            <p:cond delay="1808"/>
                                          </p:stCondLst>
                                        </p:cTn>
                                        <p:tgtEl>
                                          <p:spTgt spid="15"/>
                                        </p:tgtEl>
                                      </p:cBhvr>
                                      <p:to x="100000" y="95000"/>
                                    </p:animScale>
                                    <p:animScale>
                                      <p:cBhvr>
                                        <p:cTn id="116" dur="166" decel="50000">
                                          <p:stCondLst>
                                            <p:cond delay="1834"/>
                                          </p:stCondLst>
                                        </p:cTn>
                                        <p:tgtEl>
                                          <p:spTgt spid="15"/>
                                        </p:tgtEl>
                                      </p:cBhvr>
                                      <p:to x="100000" y="100000"/>
                                    </p:animScale>
                                  </p:childTnLst>
                                </p:cTn>
                              </p:par>
                              <p:par>
                                <p:cTn id="117" presetID="26" presetClass="entr" presetSubtype="0" fill="hold" nodeType="withEffect">
                                  <p:stCondLst>
                                    <p:cond delay="0"/>
                                  </p:stCondLst>
                                  <p:childTnLst>
                                    <p:set>
                                      <p:cBhvr>
                                        <p:cTn id="118" dur="1" fill="hold">
                                          <p:stCondLst>
                                            <p:cond delay="0"/>
                                          </p:stCondLst>
                                        </p:cTn>
                                        <p:tgtEl>
                                          <p:spTgt spid="16"/>
                                        </p:tgtEl>
                                        <p:attrNameLst>
                                          <p:attrName>style.visibility</p:attrName>
                                        </p:attrNameLst>
                                      </p:cBhvr>
                                      <p:to>
                                        <p:strVal val="visible"/>
                                      </p:to>
                                    </p:set>
                                    <p:animEffect transition="in" filter="wipe(down)">
                                      <p:cBhvr>
                                        <p:cTn id="119" dur="580">
                                          <p:stCondLst>
                                            <p:cond delay="0"/>
                                          </p:stCondLst>
                                        </p:cTn>
                                        <p:tgtEl>
                                          <p:spTgt spid="16"/>
                                        </p:tgtEl>
                                      </p:cBhvr>
                                    </p:animEffect>
                                    <p:anim calcmode="lin" valueType="num">
                                      <p:cBhvr>
                                        <p:cTn id="120"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21"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22"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23"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4"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25" dur="26">
                                          <p:stCondLst>
                                            <p:cond delay="650"/>
                                          </p:stCondLst>
                                        </p:cTn>
                                        <p:tgtEl>
                                          <p:spTgt spid="16"/>
                                        </p:tgtEl>
                                      </p:cBhvr>
                                      <p:to x="100000" y="60000"/>
                                    </p:animScale>
                                    <p:animScale>
                                      <p:cBhvr>
                                        <p:cTn id="126" dur="166" decel="50000">
                                          <p:stCondLst>
                                            <p:cond delay="676"/>
                                          </p:stCondLst>
                                        </p:cTn>
                                        <p:tgtEl>
                                          <p:spTgt spid="16"/>
                                        </p:tgtEl>
                                      </p:cBhvr>
                                      <p:to x="100000" y="100000"/>
                                    </p:animScale>
                                    <p:animScale>
                                      <p:cBhvr>
                                        <p:cTn id="127" dur="26">
                                          <p:stCondLst>
                                            <p:cond delay="1312"/>
                                          </p:stCondLst>
                                        </p:cTn>
                                        <p:tgtEl>
                                          <p:spTgt spid="16"/>
                                        </p:tgtEl>
                                      </p:cBhvr>
                                      <p:to x="100000" y="80000"/>
                                    </p:animScale>
                                    <p:animScale>
                                      <p:cBhvr>
                                        <p:cTn id="128" dur="166" decel="50000">
                                          <p:stCondLst>
                                            <p:cond delay="1338"/>
                                          </p:stCondLst>
                                        </p:cTn>
                                        <p:tgtEl>
                                          <p:spTgt spid="16"/>
                                        </p:tgtEl>
                                      </p:cBhvr>
                                      <p:to x="100000" y="100000"/>
                                    </p:animScale>
                                    <p:animScale>
                                      <p:cBhvr>
                                        <p:cTn id="129" dur="26">
                                          <p:stCondLst>
                                            <p:cond delay="1642"/>
                                          </p:stCondLst>
                                        </p:cTn>
                                        <p:tgtEl>
                                          <p:spTgt spid="16"/>
                                        </p:tgtEl>
                                      </p:cBhvr>
                                      <p:to x="100000" y="90000"/>
                                    </p:animScale>
                                    <p:animScale>
                                      <p:cBhvr>
                                        <p:cTn id="130" dur="166" decel="50000">
                                          <p:stCondLst>
                                            <p:cond delay="1668"/>
                                          </p:stCondLst>
                                        </p:cTn>
                                        <p:tgtEl>
                                          <p:spTgt spid="16"/>
                                        </p:tgtEl>
                                      </p:cBhvr>
                                      <p:to x="100000" y="100000"/>
                                    </p:animScale>
                                    <p:animScale>
                                      <p:cBhvr>
                                        <p:cTn id="131" dur="26">
                                          <p:stCondLst>
                                            <p:cond delay="1808"/>
                                          </p:stCondLst>
                                        </p:cTn>
                                        <p:tgtEl>
                                          <p:spTgt spid="16"/>
                                        </p:tgtEl>
                                      </p:cBhvr>
                                      <p:to x="100000" y="95000"/>
                                    </p:animScale>
                                    <p:animScale>
                                      <p:cBhvr>
                                        <p:cTn id="132" dur="166" decel="50000">
                                          <p:stCondLst>
                                            <p:cond delay="1834"/>
                                          </p:stCondLst>
                                        </p:cTn>
                                        <p:tgtEl>
                                          <p:spTgt spid="16"/>
                                        </p:tgtEl>
                                      </p:cBhvr>
                                      <p:to x="100000" y="100000"/>
                                    </p:animScale>
                                  </p:childTnLst>
                                </p:cTn>
                              </p:par>
                            </p:childTnLst>
                          </p:cTn>
                        </p:par>
                      </p:childTnLst>
                    </p:cTn>
                  </p:par>
                  <p:par>
                    <p:cTn id="133" fill="hold">
                      <p:stCondLst>
                        <p:cond delay="indefinite"/>
                      </p:stCondLst>
                      <p:childTnLst>
                        <p:par>
                          <p:cTn id="134" fill="hold">
                            <p:stCondLst>
                              <p:cond delay="0"/>
                            </p:stCondLst>
                            <p:childTnLst>
                              <p:par>
                                <p:cTn id="135" presetID="26" presetClass="entr" presetSubtype="0" fill="hold" grpId="1" nodeType="clickEffect">
                                  <p:stCondLst>
                                    <p:cond delay="0"/>
                                  </p:stCondLst>
                                  <p:childTnLst>
                                    <p:set>
                                      <p:cBhvr>
                                        <p:cTn id="136" dur="1" fill="hold">
                                          <p:stCondLst>
                                            <p:cond delay="0"/>
                                          </p:stCondLst>
                                        </p:cTn>
                                        <p:tgtEl>
                                          <p:spTgt spid="8"/>
                                        </p:tgtEl>
                                        <p:attrNameLst>
                                          <p:attrName>style.visibility</p:attrName>
                                        </p:attrNameLst>
                                      </p:cBhvr>
                                      <p:to>
                                        <p:strVal val="visible"/>
                                      </p:to>
                                    </p:set>
                                    <p:animEffect transition="in" filter="wipe(down)">
                                      <p:cBhvr>
                                        <p:cTn id="137" dur="580">
                                          <p:stCondLst>
                                            <p:cond delay="0"/>
                                          </p:stCondLst>
                                        </p:cTn>
                                        <p:tgtEl>
                                          <p:spTgt spid="8"/>
                                        </p:tgtEl>
                                      </p:cBhvr>
                                    </p:animEffect>
                                    <p:anim calcmode="lin" valueType="num">
                                      <p:cBhvr>
                                        <p:cTn id="13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43" dur="26">
                                          <p:stCondLst>
                                            <p:cond delay="650"/>
                                          </p:stCondLst>
                                        </p:cTn>
                                        <p:tgtEl>
                                          <p:spTgt spid="8"/>
                                        </p:tgtEl>
                                      </p:cBhvr>
                                      <p:to x="100000" y="60000"/>
                                    </p:animScale>
                                    <p:animScale>
                                      <p:cBhvr>
                                        <p:cTn id="144" dur="166" decel="50000">
                                          <p:stCondLst>
                                            <p:cond delay="676"/>
                                          </p:stCondLst>
                                        </p:cTn>
                                        <p:tgtEl>
                                          <p:spTgt spid="8"/>
                                        </p:tgtEl>
                                      </p:cBhvr>
                                      <p:to x="100000" y="100000"/>
                                    </p:animScale>
                                    <p:animScale>
                                      <p:cBhvr>
                                        <p:cTn id="145" dur="26">
                                          <p:stCondLst>
                                            <p:cond delay="1312"/>
                                          </p:stCondLst>
                                        </p:cTn>
                                        <p:tgtEl>
                                          <p:spTgt spid="8"/>
                                        </p:tgtEl>
                                      </p:cBhvr>
                                      <p:to x="100000" y="80000"/>
                                    </p:animScale>
                                    <p:animScale>
                                      <p:cBhvr>
                                        <p:cTn id="146" dur="166" decel="50000">
                                          <p:stCondLst>
                                            <p:cond delay="1338"/>
                                          </p:stCondLst>
                                        </p:cTn>
                                        <p:tgtEl>
                                          <p:spTgt spid="8"/>
                                        </p:tgtEl>
                                      </p:cBhvr>
                                      <p:to x="100000" y="100000"/>
                                    </p:animScale>
                                    <p:animScale>
                                      <p:cBhvr>
                                        <p:cTn id="147" dur="26">
                                          <p:stCondLst>
                                            <p:cond delay="1642"/>
                                          </p:stCondLst>
                                        </p:cTn>
                                        <p:tgtEl>
                                          <p:spTgt spid="8"/>
                                        </p:tgtEl>
                                      </p:cBhvr>
                                      <p:to x="100000" y="90000"/>
                                    </p:animScale>
                                    <p:animScale>
                                      <p:cBhvr>
                                        <p:cTn id="148" dur="166" decel="50000">
                                          <p:stCondLst>
                                            <p:cond delay="1668"/>
                                          </p:stCondLst>
                                        </p:cTn>
                                        <p:tgtEl>
                                          <p:spTgt spid="8"/>
                                        </p:tgtEl>
                                      </p:cBhvr>
                                      <p:to x="100000" y="100000"/>
                                    </p:animScale>
                                    <p:animScale>
                                      <p:cBhvr>
                                        <p:cTn id="149" dur="26">
                                          <p:stCondLst>
                                            <p:cond delay="1808"/>
                                          </p:stCondLst>
                                        </p:cTn>
                                        <p:tgtEl>
                                          <p:spTgt spid="8"/>
                                        </p:tgtEl>
                                      </p:cBhvr>
                                      <p:to x="100000" y="95000"/>
                                    </p:animScale>
                                    <p:animScale>
                                      <p:cBhvr>
                                        <p:cTn id="150" dur="166" decel="50000">
                                          <p:stCondLst>
                                            <p:cond delay="1834"/>
                                          </p:stCondLst>
                                        </p:cTn>
                                        <p:tgtEl>
                                          <p:spTgt spid="8"/>
                                        </p:tgtEl>
                                      </p:cBhvr>
                                      <p:to x="100000" y="100000"/>
                                    </p:animScale>
                                  </p:childTnLst>
                                </p:cTn>
                              </p:par>
                              <p:par>
                                <p:cTn id="151" presetID="26" presetClass="entr" presetSubtype="0" fill="hold" grpId="0" nodeType="withEffect">
                                  <p:stCondLst>
                                    <p:cond delay="0"/>
                                  </p:stCondLst>
                                  <p:childTnLst>
                                    <p:set>
                                      <p:cBhvr>
                                        <p:cTn id="152" dur="1" fill="hold">
                                          <p:stCondLst>
                                            <p:cond delay="0"/>
                                          </p:stCondLst>
                                        </p:cTn>
                                        <p:tgtEl>
                                          <p:spTgt spid="9"/>
                                        </p:tgtEl>
                                        <p:attrNameLst>
                                          <p:attrName>style.visibility</p:attrName>
                                        </p:attrNameLst>
                                      </p:cBhvr>
                                      <p:to>
                                        <p:strVal val="visible"/>
                                      </p:to>
                                    </p:set>
                                    <p:animEffect transition="in" filter="wipe(down)">
                                      <p:cBhvr>
                                        <p:cTn id="153" dur="580">
                                          <p:stCondLst>
                                            <p:cond delay="0"/>
                                          </p:stCondLst>
                                        </p:cTn>
                                        <p:tgtEl>
                                          <p:spTgt spid="9"/>
                                        </p:tgtEl>
                                      </p:cBhvr>
                                    </p:animEffect>
                                    <p:anim calcmode="lin" valueType="num">
                                      <p:cBhvr>
                                        <p:cTn id="15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15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15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15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15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159" dur="26">
                                          <p:stCondLst>
                                            <p:cond delay="650"/>
                                          </p:stCondLst>
                                        </p:cTn>
                                        <p:tgtEl>
                                          <p:spTgt spid="9"/>
                                        </p:tgtEl>
                                      </p:cBhvr>
                                      <p:to x="100000" y="60000"/>
                                    </p:animScale>
                                    <p:animScale>
                                      <p:cBhvr>
                                        <p:cTn id="160" dur="166" decel="50000">
                                          <p:stCondLst>
                                            <p:cond delay="676"/>
                                          </p:stCondLst>
                                        </p:cTn>
                                        <p:tgtEl>
                                          <p:spTgt spid="9"/>
                                        </p:tgtEl>
                                      </p:cBhvr>
                                      <p:to x="100000" y="100000"/>
                                    </p:animScale>
                                    <p:animScale>
                                      <p:cBhvr>
                                        <p:cTn id="161" dur="26">
                                          <p:stCondLst>
                                            <p:cond delay="1312"/>
                                          </p:stCondLst>
                                        </p:cTn>
                                        <p:tgtEl>
                                          <p:spTgt spid="9"/>
                                        </p:tgtEl>
                                      </p:cBhvr>
                                      <p:to x="100000" y="80000"/>
                                    </p:animScale>
                                    <p:animScale>
                                      <p:cBhvr>
                                        <p:cTn id="162" dur="166" decel="50000">
                                          <p:stCondLst>
                                            <p:cond delay="1338"/>
                                          </p:stCondLst>
                                        </p:cTn>
                                        <p:tgtEl>
                                          <p:spTgt spid="9"/>
                                        </p:tgtEl>
                                      </p:cBhvr>
                                      <p:to x="100000" y="100000"/>
                                    </p:animScale>
                                    <p:animScale>
                                      <p:cBhvr>
                                        <p:cTn id="163" dur="26">
                                          <p:stCondLst>
                                            <p:cond delay="1642"/>
                                          </p:stCondLst>
                                        </p:cTn>
                                        <p:tgtEl>
                                          <p:spTgt spid="9"/>
                                        </p:tgtEl>
                                      </p:cBhvr>
                                      <p:to x="100000" y="90000"/>
                                    </p:animScale>
                                    <p:animScale>
                                      <p:cBhvr>
                                        <p:cTn id="164" dur="166" decel="50000">
                                          <p:stCondLst>
                                            <p:cond delay="1668"/>
                                          </p:stCondLst>
                                        </p:cTn>
                                        <p:tgtEl>
                                          <p:spTgt spid="9"/>
                                        </p:tgtEl>
                                      </p:cBhvr>
                                      <p:to x="100000" y="100000"/>
                                    </p:animScale>
                                    <p:animScale>
                                      <p:cBhvr>
                                        <p:cTn id="165" dur="26">
                                          <p:stCondLst>
                                            <p:cond delay="1808"/>
                                          </p:stCondLst>
                                        </p:cTn>
                                        <p:tgtEl>
                                          <p:spTgt spid="9"/>
                                        </p:tgtEl>
                                      </p:cBhvr>
                                      <p:to x="100000" y="95000"/>
                                    </p:animScale>
                                    <p:animScale>
                                      <p:cBhvr>
                                        <p:cTn id="166" dur="166" decel="50000">
                                          <p:stCondLst>
                                            <p:cond delay="1834"/>
                                          </p:stCondLst>
                                        </p:cTn>
                                        <p:tgtEl>
                                          <p:spTgt spid="9"/>
                                        </p:tgtEl>
                                      </p:cBhvr>
                                      <p:to x="100000" y="100000"/>
                                    </p:animScale>
                                  </p:childTnLst>
                                </p:cTn>
                              </p:par>
                              <p:par>
                                <p:cTn id="167" presetID="26" presetClass="entr" presetSubtype="0" fill="hold" grpId="0" nodeType="withEffect">
                                  <p:stCondLst>
                                    <p:cond delay="0"/>
                                  </p:stCondLst>
                                  <p:childTnLst>
                                    <p:set>
                                      <p:cBhvr>
                                        <p:cTn id="168" dur="1" fill="hold">
                                          <p:stCondLst>
                                            <p:cond delay="0"/>
                                          </p:stCondLst>
                                        </p:cTn>
                                        <p:tgtEl>
                                          <p:spTgt spid="20"/>
                                        </p:tgtEl>
                                        <p:attrNameLst>
                                          <p:attrName>style.visibility</p:attrName>
                                        </p:attrNameLst>
                                      </p:cBhvr>
                                      <p:to>
                                        <p:strVal val="visible"/>
                                      </p:to>
                                    </p:set>
                                    <p:animEffect transition="in" filter="wipe(down)">
                                      <p:cBhvr>
                                        <p:cTn id="169" dur="580">
                                          <p:stCondLst>
                                            <p:cond delay="0"/>
                                          </p:stCondLst>
                                        </p:cTn>
                                        <p:tgtEl>
                                          <p:spTgt spid="20"/>
                                        </p:tgtEl>
                                      </p:cBhvr>
                                    </p:animEffect>
                                    <p:anim calcmode="lin" valueType="num">
                                      <p:cBhvr>
                                        <p:cTn id="170"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75" dur="26">
                                          <p:stCondLst>
                                            <p:cond delay="650"/>
                                          </p:stCondLst>
                                        </p:cTn>
                                        <p:tgtEl>
                                          <p:spTgt spid="20"/>
                                        </p:tgtEl>
                                      </p:cBhvr>
                                      <p:to x="100000" y="60000"/>
                                    </p:animScale>
                                    <p:animScale>
                                      <p:cBhvr>
                                        <p:cTn id="176" dur="166" decel="50000">
                                          <p:stCondLst>
                                            <p:cond delay="676"/>
                                          </p:stCondLst>
                                        </p:cTn>
                                        <p:tgtEl>
                                          <p:spTgt spid="20"/>
                                        </p:tgtEl>
                                      </p:cBhvr>
                                      <p:to x="100000" y="100000"/>
                                    </p:animScale>
                                    <p:animScale>
                                      <p:cBhvr>
                                        <p:cTn id="177" dur="26">
                                          <p:stCondLst>
                                            <p:cond delay="1312"/>
                                          </p:stCondLst>
                                        </p:cTn>
                                        <p:tgtEl>
                                          <p:spTgt spid="20"/>
                                        </p:tgtEl>
                                      </p:cBhvr>
                                      <p:to x="100000" y="80000"/>
                                    </p:animScale>
                                    <p:animScale>
                                      <p:cBhvr>
                                        <p:cTn id="178" dur="166" decel="50000">
                                          <p:stCondLst>
                                            <p:cond delay="1338"/>
                                          </p:stCondLst>
                                        </p:cTn>
                                        <p:tgtEl>
                                          <p:spTgt spid="20"/>
                                        </p:tgtEl>
                                      </p:cBhvr>
                                      <p:to x="100000" y="100000"/>
                                    </p:animScale>
                                    <p:animScale>
                                      <p:cBhvr>
                                        <p:cTn id="179" dur="26">
                                          <p:stCondLst>
                                            <p:cond delay="1642"/>
                                          </p:stCondLst>
                                        </p:cTn>
                                        <p:tgtEl>
                                          <p:spTgt spid="20"/>
                                        </p:tgtEl>
                                      </p:cBhvr>
                                      <p:to x="100000" y="90000"/>
                                    </p:animScale>
                                    <p:animScale>
                                      <p:cBhvr>
                                        <p:cTn id="180" dur="166" decel="50000">
                                          <p:stCondLst>
                                            <p:cond delay="1668"/>
                                          </p:stCondLst>
                                        </p:cTn>
                                        <p:tgtEl>
                                          <p:spTgt spid="20"/>
                                        </p:tgtEl>
                                      </p:cBhvr>
                                      <p:to x="100000" y="100000"/>
                                    </p:animScale>
                                    <p:animScale>
                                      <p:cBhvr>
                                        <p:cTn id="181" dur="26">
                                          <p:stCondLst>
                                            <p:cond delay="1808"/>
                                          </p:stCondLst>
                                        </p:cTn>
                                        <p:tgtEl>
                                          <p:spTgt spid="20"/>
                                        </p:tgtEl>
                                      </p:cBhvr>
                                      <p:to x="100000" y="95000"/>
                                    </p:animScale>
                                    <p:animScale>
                                      <p:cBhvr>
                                        <p:cTn id="182" dur="166" decel="50000">
                                          <p:stCondLst>
                                            <p:cond delay="1834"/>
                                          </p:stCondLst>
                                        </p:cTn>
                                        <p:tgtEl>
                                          <p:spTgt spid="20"/>
                                        </p:tgtEl>
                                      </p:cBhvr>
                                      <p:to x="100000" y="100000"/>
                                    </p:animScale>
                                  </p:childTnLst>
                                </p:cTn>
                              </p:par>
                              <p:par>
                                <p:cTn id="183" presetID="26" presetClass="entr" presetSubtype="0" fill="hold" grpId="0" nodeType="withEffect">
                                  <p:stCondLst>
                                    <p:cond delay="0"/>
                                  </p:stCondLst>
                                  <p:childTnLst>
                                    <p:set>
                                      <p:cBhvr>
                                        <p:cTn id="184" dur="1" fill="hold">
                                          <p:stCondLst>
                                            <p:cond delay="0"/>
                                          </p:stCondLst>
                                        </p:cTn>
                                        <p:tgtEl>
                                          <p:spTgt spid="21"/>
                                        </p:tgtEl>
                                        <p:attrNameLst>
                                          <p:attrName>style.visibility</p:attrName>
                                        </p:attrNameLst>
                                      </p:cBhvr>
                                      <p:to>
                                        <p:strVal val="visible"/>
                                      </p:to>
                                    </p:set>
                                    <p:animEffect transition="in" filter="wipe(down)">
                                      <p:cBhvr>
                                        <p:cTn id="185" dur="580">
                                          <p:stCondLst>
                                            <p:cond delay="0"/>
                                          </p:stCondLst>
                                        </p:cTn>
                                        <p:tgtEl>
                                          <p:spTgt spid="21"/>
                                        </p:tgtEl>
                                      </p:cBhvr>
                                    </p:animEffect>
                                    <p:anim calcmode="lin" valueType="num">
                                      <p:cBhvr>
                                        <p:cTn id="186"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187"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188"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189"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190"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191" dur="26">
                                          <p:stCondLst>
                                            <p:cond delay="650"/>
                                          </p:stCondLst>
                                        </p:cTn>
                                        <p:tgtEl>
                                          <p:spTgt spid="21"/>
                                        </p:tgtEl>
                                      </p:cBhvr>
                                      <p:to x="100000" y="60000"/>
                                    </p:animScale>
                                    <p:animScale>
                                      <p:cBhvr>
                                        <p:cTn id="192" dur="166" decel="50000">
                                          <p:stCondLst>
                                            <p:cond delay="676"/>
                                          </p:stCondLst>
                                        </p:cTn>
                                        <p:tgtEl>
                                          <p:spTgt spid="21"/>
                                        </p:tgtEl>
                                      </p:cBhvr>
                                      <p:to x="100000" y="100000"/>
                                    </p:animScale>
                                    <p:animScale>
                                      <p:cBhvr>
                                        <p:cTn id="193" dur="26">
                                          <p:stCondLst>
                                            <p:cond delay="1312"/>
                                          </p:stCondLst>
                                        </p:cTn>
                                        <p:tgtEl>
                                          <p:spTgt spid="21"/>
                                        </p:tgtEl>
                                      </p:cBhvr>
                                      <p:to x="100000" y="80000"/>
                                    </p:animScale>
                                    <p:animScale>
                                      <p:cBhvr>
                                        <p:cTn id="194" dur="166" decel="50000">
                                          <p:stCondLst>
                                            <p:cond delay="1338"/>
                                          </p:stCondLst>
                                        </p:cTn>
                                        <p:tgtEl>
                                          <p:spTgt spid="21"/>
                                        </p:tgtEl>
                                      </p:cBhvr>
                                      <p:to x="100000" y="100000"/>
                                    </p:animScale>
                                    <p:animScale>
                                      <p:cBhvr>
                                        <p:cTn id="195" dur="26">
                                          <p:stCondLst>
                                            <p:cond delay="1642"/>
                                          </p:stCondLst>
                                        </p:cTn>
                                        <p:tgtEl>
                                          <p:spTgt spid="21"/>
                                        </p:tgtEl>
                                      </p:cBhvr>
                                      <p:to x="100000" y="90000"/>
                                    </p:animScale>
                                    <p:animScale>
                                      <p:cBhvr>
                                        <p:cTn id="196" dur="166" decel="50000">
                                          <p:stCondLst>
                                            <p:cond delay="1668"/>
                                          </p:stCondLst>
                                        </p:cTn>
                                        <p:tgtEl>
                                          <p:spTgt spid="21"/>
                                        </p:tgtEl>
                                      </p:cBhvr>
                                      <p:to x="100000" y="100000"/>
                                    </p:animScale>
                                    <p:animScale>
                                      <p:cBhvr>
                                        <p:cTn id="197" dur="26">
                                          <p:stCondLst>
                                            <p:cond delay="1808"/>
                                          </p:stCondLst>
                                        </p:cTn>
                                        <p:tgtEl>
                                          <p:spTgt spid="21"/>
                                        </p:tgtEl>
                                      </p:cBhvr>
                                      <p:to x="100000" y="95000"/>
                                    </p:animScale>
                                    <p:animScale>
                                      <p:cBhvr>
                                        <p:cTn id="198" dur="166" decel="50000">
                                          <p:stCondLst>
                                            <p:cond delay="1834"/>
                                          </p:stCondLst>
                                        </p:cTn>
                                        <p:tgtEl>
                                          <p:spTgt spid="21"/>
                                        </p:tgtEl>
                                      </p:cBhvr>
                                      <p:to x="100000" y="100000"/>
                                    </p:animScale>
                                  </p:childTnLst>
                                </p:cTn>
                              </p:par>
                              <p:par>
                                <p:cTn id="199" presetID="26" presetClass="entr" presetSubtype="0" fill="hold" grpId="0" nodeType="withEffect">
                                  <p:stCondLst>
                                    <p:cond delay="0"/>
                                  </p:stCondLst>
                                  <p:childTnLst>
                                    <p:set>
                                      <p:cBhvr>
                                        <p:cTn id="200" dur="1" fill="hold">
                                          <p:stCondLst>
                                            <p:cond delay="0"/>
                                          </p:stCondLst>
                                        </p:cTn>
                                        <p:tgtEl>
                                          <p:spTgt spid="22"/>
                                        </p:tgtEl>
                                        <p:attrNameLst>
                                          <p:attrName>style.visibility</p:attrName>
                                        </p:attrNameLst>
                                      </p:cBhvr>
                                      <p:to>
                                        <p:strVal val="visible"/>
                                      </p:to>
                                    </p:set>
                                    <p:animEffect transition="in" filter="wipe(down)">
                                      <p:cBhvr>
                                        <p:cTn id="201" dur="580">
                                          <p:stCondLst>
                                            <p:cond delay="0"/>
                                          </p:stCondLst>
                                        </p:cTn>
                                        <p:tgtEl>
                                          <p:spTgt spid="22"/>
                                        </p:tgtEl>
                                      </p:cBhvr>
                                    </p:animEffect>
                                    <p:anim calcmode="lin" valueType="num">
                                      <p:cBhvr>
                                        <p:cTn id="202"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203"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204"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205"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206"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207" dur="26">
                                          <p:stCondLst>
                                            <p:cond delay="650"/>
                                          </p:stCondLst>
                                        </p:cTn>
                                        <p:tgtEl>
                                          <p:spTgt spid="22"/>
                                        </p:tgtEl>
                                      </p:cBhvr>
                                      <p:to x="100000" y="60000"/>
                                    </p:animScale>
                                    <p:animScale>
                                      <p:cBhvr>
                                        <p:cTn id="208" dur="166" decel="50000">
                                          <p:stCondLst>
                                            <p:cond delay="676"/>
                                          </p:stCondLst>
                                        </p:cTn>
                                        <p:tgtEl>
                                          <p:spTgt spid="22"/>
                                        </p:tgtEl>
                                      </p:cBhvr>
                                      <p:to x="100000" y="100000"/>
                                    </p:animScale>
                                    <p:animScale>
                                      <p:cBhvr>
                                        <p:cTn id="209" dur="26">
                                          <p:stCondLst>
                                            <p:cond delay="1312"/>
                                          </p:stCondLst>
                                        </p:cTn>
                                        <p:tgtEl>
                                          <p:spTgt spid="22"/>
                                        </p:tgtEl>
                                      </p:cBhvr>
                                      <p:to x="100000" y="80000"/>
                                    </p:animScale>
                                    <p:animScale>
                                      <p:cBhvr>
                                        <p:cTn id="210" dur="166" decel="50000">
                                          <p:stCondLst>
                                            <p:cond delay="1338"/>
                                          </p:stCondLst>
                                        </p:cTn>
                                        <p:tgtEl>
                                          <p:spTgt spid="22"/>
                                        </p:tgtEl>
                                      </p:cBhvr>
                                      <p:to x="100000" y="100000"/>
                                    </p:animScale>
                                    <p:animScale>
                                      <p:cBhvr>
                                        <p:cTn id="211" dur="26">
                                          <p:stCondLst>
                                            <p:cond delay="1642"/>
                                          </p:stCondLst>
                                        </p:cTn>
                                        <p:tgtEl>
                                          <p:spTgt spid="22"/>
                                        </p:tgtEl>
                                      </p:cBhvr>
                                      <p:to x="100000" y="90000"/>
                                    </p:animScale>
                                    <p:animScale>
                                      <p:cBhvr>
                                        <p:cTn id="212" dur="166" decel="50000">
                                          <p:stCondLst>
                                            <p:cond delay="1668"/>
                                          </p:stCondLst>
                                        </p:cTn>
                                        <p:tgtEl>
                                          <p:spTgt spid="22"/>
                                        </p:tgtEl>
                                      </p:cBhvr>
                                      <p:to x="100000" y="100000"/>
                                    </p:animScale>
                                    <p:animScale>
                                      <p:cBhvr>
                                        <p:cTn id="213" dur="26">
                                          <p:stCondLst>
                                            <p:cond delay="1808"/>
                                          </p:stCondLst>
                                        </p:cTn>
                                        <p:tgtEl>
                                          <p:spTgt spid="22"/>
                                        </p:tgtEl>
                                      </p:cBhvr>
                                      <p:to x="100000" y="95000"/>
                                    </p:animScale>
                                    <p:animScale>
                                      <p:cBhvr>
                                        <p:cTn id="214" dur="166" decel="50000">
                                          <p:stCondLst>
                                            <p:cond delay="1834"/>
                                          </p:stCondLst>
                                        </p:cTn>
                                        <p:tgtEl>
                                          <p:spTgt spid="22"/>
                                        </p:tgtEl>
                                      </p:cBhvr>
                                      <p:to x="100000" y="100000"/>
                                    </p:animScale>
                                  </p:childTnLst>
                                </p:cTn>
                              </p:par>
                              <p:par>
                                <p:cTn id="215" presetID="26" presetClass="entr" presetSubtype="0" fill="hold" grpId="0" nodeType="withEffect">
                                  <p:stCondLst>
                                    <p:cond delay="0"/>
                                  </p:stCondLst>
                                  <p:childTnLst>
                                    <p:set>
                                      <p:cBhvr>
                                        <p:cTn id="216" dur="1" fill="hold">
                                          <p:stCondLst>
                                            <p:cond delay="0"/>
                                          </p:stCondLst>
                                        </p:cTn>
                                        <p:tgtEl>
                                          <p:spTgt spid="23"/>
                                        </p:tgtEl>
                                        <p:attrNameLst>
                                          <p:attrName>style.visibility</p:attrName>
                                        </p:attrNameLst>
                                      </p:cBhvr>
                                      <p:to>
                                        <p:strVal val="visible"/>
                                      </p:to>
                                    </p:set>
                                    <p:animEffect transition="in" filter="wipe(down)">
                                      <p:cBhvr>
                                        <p:cTn id="217" dur="580">
                                          <p:stCondLst>
                                            <p:cond delay="0"/>
                                          </p:stCondLst>
                                        </p:cTn>
                                        <p:tgtEl>
                                          <p:spTgt spid="23"/>
                                        </p:tgtEl>
                                      </p:cBhvr>
                                    </p:animEffect>
                                    <p:anim calcmode="lin" valueType="num">
                                      <p:cBhvr>
                                        <p:cTn id="218" dur="1822" tmFilter="0,0; 0.14,0.36; 0.43,0.73; 0.71,0.91; 1.0,1.0">
                                          <p:stCondLst>
                                            <p:cond delay="0"/>
                                          </p:stCondLst>
                                        </p:cTn>
                                        <p:tgtEl>
                                          <p:spTgt spid="23"/>
                                        </p:tgtEl>
                                        <p:attrNameLst>
                                          <p:attrName>ppt_x</p:attrName>
                                        </p:attrNameLst>
                                      </p:cBhvr>
                                      <p:tavLst>
                                        <p:tav tm="0">
                                          <p:val>
                                            <p:strVal val="#ppt_x-0.25"/>
                                          </p:val>
                                        </p:tav>
                                        <p:tav tm="100000">
                                          <p:val>
                                            <p:strVal val="#ppt_x"/>
                                          </p:val>
                                        </p:tav>
                                      </p:tavLst>
                                    </p:anim>
                                    <p:anim calcmode="lin" valueType="num">
                                      <p:cBhvr>
                                        <p:cTn id="219" dur="664" tmFilter="0.0,0.0; 0.25,0.07; 0.50,0.2; 0.75,0.467; 1.0,1.0">
                                          <p:stCondLst>
                                            <p:cond delay="0"/>
                                          </p:stCondLst>
                                        </p:cTn>
                                        <p:tgtEl>
                                          <p:spTgt spid="23"/>
                                        </p:tgtEl>
                                        <p:attrNameLst>
                                          <p:attrName>ppt_y</p:attrName>
                                        </p:attrNameLst>
                                      </p:cBhvr>
                                      <p:tavLst>
                                        <p:tav tm="0" fmla="#ppt_y-sin(pi*$)/3">
                                          <p:val>
                                            <p:fltVal val="0.5"/>
                                          </p:val>
                                        </p:tav>
                                        <p:tav tm="100000">
                                          <p:val>
                                            <p:fltVal val="1"/>
                                          </p:val>
                                        </p:tav>
                                      </p:tavLst>
                                    </p:anim>
                                    <p:anim calcmode="lin" valueType="num">
                                      <p:cBhvr>
                                        <p:cTn id="220" dur="664" tmFilter="0, 0; 0.125,0.2665; 0.25,0.4; 0.375,0.465; 0.5,0.5;  0.625,0.535; 0.75,0.6; 0.875,0.7335; 1,1">
                                          <p:stCondLst>
                                            <p:cond delay="664"/>
                                          </p:stCondLst>
                                        </p:cTn>
                                        <p:tgtEl>
                                          <p:spTgt spid="23"/>
                                        </p:tgtEl>
                                        <p:attrNameLst>
                                          <p:attrName>ppt_y</p:attrName>
                                        </p:attrNameLst>
                                      </p:cBhvr>
                                      <p:tavLst>
                                        <p:tav tm="0" fmla="#ppt_y-sin(pi*$)/9">
                                          <p:val>
                                            <p:fltVal val="0"/>
                                          </p:val>
                                        </p:tav>
                                        <p:tav tm="100000">
                                          <p:val>
                                            <p:fltVal val="1"/>
                                          </p:val>
                                        </p:tav>
                                      </p:tavLst>
                                    </p:anim>
                                    <p:anim calcmode="lin" valueType="num">
                                      <p:cBhvr>
                                        <p:cTn id="221" dur="332" tmFilter="0, 0; 0.125,0.2665; 0.25,0.4; 0.375,0.465; 0.5,0.5;  0.625,0.535; 0.75,0.6; 0.875,0.7335; 1,1">
                                          <p:stCondLst>
                                            <p:cond delay="1324"/>
                                          </p:stCondLst>
                                        </p:cTn>
                                        <p:tgtEl>
                                          <p:spTgt spid="23"/>
                                        </p:tgtEl>
                                        <p:attrNameLst>
                                          <p:attrName>ppt_y</p:attrName>
                                        </p:attrNameLst>
                                      </p:cBhvr>
                                      <p:tavLst>
                                        <p:tav tm="0" fmla="#ppt_y-sin(pi*$)/27">
                                          <p:val>
                                            <p:fltVal val="0"/>
                                          </p:val>
                                        </p:tav>
                                        <p:tav tm="100000">
                                          <p:val>
                                            <p:fltVal val="1"/>
                                          </p:val>
                                        </p:tav>
                                      </p:tavLst>
                                    </p:anim>
                                    <p:anim calcmode="lin" valueType="num">
                                      <p:cBhvr>
                                        <p:cTn id="222" dur="164" tmFilter="0, 0; 0.125,0.2665; 0.25,0.4; 0.375,0.465; 0.5,0.5;  0.625,0.535; 0.75,0.6; 0.875,0.7335; 1,1">
                                          <p:stCondLst>
                                            <p:cond delay="1656"/>
                                          </p:stCondLst>
                                        </p:cTn>
                                        <p:tgtEl>
                                          <p:spTgt spid="23"/>
                                        </p:tgtEl>
                                        <p:attrNameLst>
                                          <p:attrName>ppt_y</p:attrName>
                                        </p:attrNameLst>
                                      </p:cBhvr>
                                      <p:tavLst>
                                        <p:tav tm="0" fmla="#ppt_y-sin(pi*$)/81">
                                          <p:val>
                                            <p:fltVal val="0"/>
                                          </p:val>
                                        </p:tav>
                                        <p:tav tm="100000">
                                          <p:val>
                                            <p:fltVal val="1"/>
                                          </p:val>
                                        </p:tav>
                                      </p:tavLst>
                                    </p:anim>
                                    <p:animScale>
                                      <p:cBhvr>
                                        <p:cTn id="223" dur="26">
                                          <p:stCondLst>
                                            <p:cond delay="650"/>
                                          </p:stCondLst>
                                        </p:cTn>
                                        <p:tgtEl>
                                          <p:spTgt spid="23"/>
                                        </p:tgtEl>
                                      </p:cBhvr>
                                      <p:to x="100000" y="60000"/>
                                    </p:animScale>
                                    <p:animScale>
                                      <p:cBhvr>
                                        <p:cTn id="224" dur="166" decel="50000">
                                          <p:stCondLst>
                                            <p:cond delay="676"/>
                                          </p:stCondLst>
                                        </p:cTn>
                                        <p:tgtEl>
                                          <p:spTgt spid="23"/>
                                        </p:tgtEl>
                                      </p:cBhvr>
                                      <p:to x="100000" y="100000"/>
                                    </p:animScale>
                                    <p:animScale>
                                      <p:cBhvr>
                                        <p:cTn id="225" dur="26">
                                          <p:stCondLst>
                                            <p:cond delay="1312"/>
                                          </p:stCondLst>
                                        </p:cTn>
                                        <p:tgtEl>
                                          <p:spTgt spid="23"/>
                                        </p:tgtEl>
                                      </p:cBhvr>
                                      <p:to x="100000" y="80000"/>
                                    </p:animScale>
                                    <p:animScale>
                                      <p:cBhvr>
                                        <p:cTn id="226" dur="166" decel="50000">
                                          <p:stCondLst>
                                            <p:cond delay="1338"/>
                                          </p:stCondLst>
                                        </p:cTn>
                                        <p:tgtEl>
                                          <p:spTgt spid="23"/>
                                        </p:tgtEl>
                                      </p:cBhvr>
                                      <p:to x="100000" y="100000"/>
                                    </p:animScale>
                                    <p:animScale>
                                      <p:cBhvr>
                                        <p:cTn id="227" dur="26">
                                          <p:stCondLst>
                                            <p:cond delay="1642"/>
                                          </p:stCondLst>
                                        </p:cTn>
                                        <p:tgtEl>
                                          <p:spTgt spid="23"/>
                                        </p:tgtEl>
                                      </p:cBhvr>
                                      <p:to x="100000" y="90000"/>
                                    </p:animScale>
                                    <p:animScale>
                                      <p:cBhvr>
                                        <p:cTn id="228" dur="166" decel="50000">
                                          <p:stCondLst>
                                            <p:cond delay="1668"/>
                                          </p:stCondLst>
                                        </p:cTn>
                                        <p:tgtEl>
                                          <p:spTgt spid="23"/>
                                        </p:tgtEl>
                                      </p:cBhvr>
                                      <p:to x="100000" y="100000"/>
                                    </p:animScale>
                                    <p:animScale>
                                      <p:cBhvr>
                                        <p:cTn id="229" dur="26">
                                          <p:stCondLst>
                                            <p:cond delay="1808"/>
                                          </p:stCondLst>
                                        </p:cTn>
                                        <p:tgtEl>
                                          <p:spTgt spid="23"/>
                                        </p:tgtEl>
                                      </p:cBhvr>
                                      <p:to x="100000" y="95000"/>
                                    </p:animScale>
                                    <p:animScale>
                                      <p:cBhvr>
                                        <p:cTn id="230" dur="166" decel="50000">
                                          <p:stCondLst>
                                            <p:cond delay="1834"/>
                                          </p:stCondLst>
                                        </p:cTn>
                                        <p:tgtEl>
                                          <p:spTgt spid="23"/>
                                        </p:tgtEl>
                                      </p:cBhvr>
                                      <p:to x="100000" y="100000"/>
                                    </p:animScale>
                                  </p:childTnLst>
                                </p:cTn>
                              </p:par>
                              <p:par>
                                <p:cTn id="231" presetID="26" presetClass="entr" presetSubtype="0" fill="hold" grpId="0" nodeType="withEffect">
                                  <p:stCondLst>
                                    <p:cond delay="0"/>
                                  </p:stCondLst>
                                  <p:childTnLst>
                                    <p:set>
                                      <p:cBhvr>
                                        <p:cTn id="232" dur="1" fill="hold">
                                          <p:stCondLst>
                                            <p:cond delay="0"/>
                                          </p:stCondLst>
                                        </p:cTn>
                                        <p:tgtEl>
                                          <p:spTgt spid="24"/>
                                        </p:tgtEl>
                                        <p:attrNameLst>
                                          <p:attrName>style.visibility</p:attrName>
                                        </p:attrNameLst>
                                      </p:cBhvr>
                                      <p:to>
                                        <p:strVal val="visible"/>
                                      </p:to>
                                    </p:set>
                                    <p:animEffect transition="in" filter="wipe(down)">
                                      <p:cBhvr>
                                        <p:cTn id="233" dur="580">
                                          <p:stCondLst>
                                            <p:cond delay="0"/>
                                          </p:stCondLst>
                                        </p:cTn>
                                        <p:tgtEl>
                                          <p:spTgt spid="24"/>
                                        </p:tgtEl>
                                      </p:cBhvr>
                                    </p:animEffect>
                                    <p:anim calcmode="lin" valueType="num">
                                      <p:cBhvr>
                                        <p:cTn id="234" dur="1822" tmFilter="0,0; 0.14,0.36; 0.43,0.73; 0.71,0.91; 1.0,1.0">
                                          <p:stCondLst>
                                            <p:cond delay="0"/>
                                          </p:stCondLst>
                                        </p:cTn>
                                        <p:tgtEl>
                                          <p:spTgt spid="24"/>
                                        </p:tgtEl>
                                        <p:attrNameLst>
                                          <p:attrName>ppt_x</p:attrName>
                                        </p:attrNameLst>
                                      </p:cBhvr>
                                      <p:tavLst>
                                        <p:tav tm="0">
                                          <p:val>
                                            <p:strVal val="#ppt_x-0.25"/>
                                          </p:val>
                                        </p:tav>
                                        <p:tav tm="100000">
                                          <p:val>
                                            <p:strVal val="#ppt_x"/>
                                          </p:val>
                                        </p:tav>
                                      </p:tavLst>
                                    </p:anim>
                                    <p:anim calcmode="lin" valueType="num">
                                      <p:cBhvr>
                                        <p:cTn id="235" dur="664" tmFilter="0.0,0.0; 0.25,0.07; 0.50,0.2; 0.75,0.467; 1.0,1.0">
                                          <p:stCondLst>
                                            <p:cond delay="0"/>
                                          </p:stCondLst>
                                        </p:cTn>
                                        <p:tgtEl>
                                          <p:spTgt spid="24"/>
                                        </p:tgtEl>
                                        <p:attrNameLst>
                                          <p:attrName>ppt_y</p:attrName>
                                        </p:attrNameLst>
                                      </p:cBhvr>
                                      <p:tavLst>
                                        <p:tav tm="0" fmla="#ppt_y-sin(pi*$)/3">
                                          <p:val>
                                            <p:fltVal val="0.5"/>
                                          </p:val>
                                        </p:tav>
                                        <p:tav tm="100000">
                                          <p:val>
                                            <p:fltVal val="1"/>
                                          </p:val>
                                        </p:tav>
                                      </p:tavLst>
                                    </p:anim>
                                    <p:anim calcmode="lin" valueType="num">
                                      <p:cBhvr>
                                        <p:cTn id="236" dur="664" tmFilter="0, 0; 0.125,0.2665; 0.25,0.4; 0.375,0.465; 0.5,0.5;  0.625,0.535; 0.75,0.6; 0.875,0.7335; 1,1">
                                          <p:stCondLst>
                                            <p:cond delay="664"/>
                                          </p:stCondLst>
                                        </p:cTn>
                                        <p:tgtEl>
                                          <p:spTgt spid="24"/>
                                        </p:tgtEl>
                                        <p:attrNameLst>
                                          <p:attrName>ppt_y</p:attrName>
                                        </p:attrNameLst>
                                      </p:cBhvr>
                                      <p:tavLst>
                                        <p:tav tm="0" fmla="#ppt_y-sin(pi*$)/9">
                                          <p:val>
                                            <p:fltVal val="0"/>
                                          </p:val>
                                        </p:tav>
                                        <p:tav tm="100000">
                                          <p:val>
                                            <p:fltVal val="1"/>
                                          </p:val>
                                        </p:tav>
                                      </p:tavLst>
                                    </p:anim>
                                    <p:anim calcmode="lin" valueType="num">
                                      <p:cBhvr>
                                        <p:cTn id="237" dur="332" tmFilter="0, 0; 0.125,0.2665; 0.25,0.4; 0.375,0.465; 0.5,0.5;  0.625,0.535; 0.75,0.6; 0.875,0.7335; 1,1">
                                          <p:stCondLst>
                                            <p:cond delay="1324"/>
                                          </p:stCondLst>
                                        </p:cTn>
                                        <p:tgtEl>
                                          <p:spTgt spid="24"/>
                                        </p:tgtEl>
                                        <p:attrNameLst>
                                          <p:attrName>ppt_y</p:attrName>
                                        </p:attrNameLst>
                                      </p:cBhvr>
                                      <p:tavLst>
                                        <p:tav tm="0" fmla="#ppt_y-sin(pi*$)/27">
                                          <p:val>
                                            <p:fltVal val="0"/>
                                          </p:val>
                                        </p:tav>
                                        <p:tav tm="100000">
                                          <p:val>
                                            <p:fltVal val="1"/>
                                          </p:val>
                                        </p:tav>
                                      </p:tavLst>
                                    </p:anim>
                                    <p:anim calcmode="lin" valueType="num">
                                      <p:cBhvr>
                                        <p:cTn id="238" dur="164" tmFilter="0, 0; 0.125,0.2665; 0.25,0.4; 0.375,0.465; 0.5,0.5;  0.625,0.535; 0.75,0.6; 0.875,0.7335; 1,1">
                                          <p:stCondLst>
                                            <p:cond delay="1656"/>
                                          </p:stCondLst>
                                        </p:cTn>
                                        <p:tgtEl>
                                          <p:spTgt spid="24"/>
                                        </p:tgtEl>
                                        <p:attrNameLst>
                                          <p:attrName>ppt_y</p:attrName>
                                        </p:attrNameLst>
                                      </p:cBhvr>
                                      <p:tavLst>
                                        <p:tav tm="0" fmla="#ppt_y-sin(pi*$)/81">
                                          <p:val>
                                            <p:fltVal val="0"/>
                                          </p:val>
                                        </p:tav>
                                        <p:tav tm="100000">
                                          <p:val>
                                            <p:fltVal val="1"/>
                                          </p:val>
                                        </p:tav>
                                      </p:tavLst>
                                    </p:anim>
                                    <p:animScale>
                                      <p:cBhvr>
                                        <p:cTn id="239" dur="26">
                                          <p:stCondLst>
                                            <p:cond delay="650"/>
                                          </p:stCondLst>
                                        </p:cTn>
                                        <p:tgtEl>
                                          <p:spTgt spid="24"/>
                                        </p:tgtEl>
                                      </p:cBhvr>
                                      <p:to x="100000" y="60000"/>
                                    </p:animScale>
                                    <p:animScale>
                                      <p:cBhvr>
                                        <p:cTn id="240" dur="166" decel="50000">
                                          <p:stCondLst>
                                            <p:cond delay="676"/>
                                          </p:stCondLst>
                                        </p:cTn>
                                        <p:tgtEl>
                                          <p:spTgt spid="24"/>
                                        </p:tgtEl>
                                      </p:cBhvr>
                                      <p:to x="100000" y="100000"/>
                                    </p:animScale>
                                    <p:animScale>
                                      <p:cBhvr>
                                        <p:cTn id="241" dur="26">
                                          <p:stCondLst>
                                            <p:cond delay="1312"/>
                                          </p:stCondLst>
                                        </p:cTn>
                                        <p:tgtEl>
                                          <p:spTgt spid="24"/>
                                        </p:tgtEl>
                                      </p:cBhvr>
                                      <p:to x="100000" y="80000"/>
                                    </p:animScale>
                                    <p:animScale>
                                      <p:cBhvr>
                                        <p:cTn id="242" dur="166" decel="50000">
                                          <p:stCondLst>
                                            <p:cond delay="1338"/>
                                          </p:stCondLst>
                                        </p:cTn>
                                        <p:tgtEl>
                                          <p:spTgt spid="24"/>
                                        </p:tgtEl>
                                      </p:cBhvr>
                                      <p:to x="100000" y="100000"/>
                                    </p:animScale>
                                    <p:animScale>
                                      <p:cBhvr>
                                        <p:cTn id="243" dur="26">
                                          <p:stCondLst>
                                            <p:cond delay="1642"/>
                                          </p:stCondLst>
                                        </p:cTn>
                                        <p:tgtEl>
                                          <p:spTgt spid="24"/>
                                        </p:tgtEl>
                                      </p:cBhvr>
                                      <p:to x="100000" y="90000"/>
                                    </p:animScale>
                                    <p:animScale>
                                      <p:cBhvr>
                                        <p:cTn id="244" dur="166" decel="50000">
                                          <p:stCondLst>
                                            <p:cond delay="1668"/>
                                          </p:stCondLst>
                                        </p:cTn>
                                        <p:tgtEl>
                                          <p:spTgt spid="24"/>
                                        </p:tgtEl>
                                      </p:cBhvr>
                                      <p:to x="100000" y="100000"/>
                                    </p:animScale>
                                    <p:animScale>
                                      <p:cBhvr>
                                        <p:cTn id="245" dur="26">
                                          <p:stCondLst>
                                            <p:cond delay="1808"/>
                                          </p:stCondLst>
                                        </p:cTn>
                                        <p:tgtEl>
                                          <p:spTgt spid="24"/>
                                        </p:tgtEl>
                                      </p:cBhvr>
                                      <p:to x="100000" y="95000"/>
                                    </p:animScale>
                                    <p:animScale>
                                      <p:cBhvr>
                                        <p:cTn id="246" dur="166" decel="50000">
                                          <p:stCondLst>
                                            <p:cond delay="1834"/>
                                          </p:stCondLst>
                                        </p:cTn>
                                        <p:tgtEl>
                                          <p:spTgt spid="24"/>
                                        </p:tgtEl>
                                      </p:cBhvr>
                                      <p:to x="100000" y="100000"/>
                                    </p:animScale>
                                  </p:childTnLst>
                                </p:cTn>
                              </p:par>
                              <p:par>
                                <p:cTn id="247" presetID="26" presetClass="entr" presetSubtype="0" fill="hold" grpId="0" nodeType="withEffect">
                                  <p:stCondLst>
                                    <p:cond delay="0"/>
                                  </p:stCondLst>
                                  <p:childTnLst>
                                    <p:set>
                                      <p:cBhvr>
                                        <p:cTn id="248" dur="1" fill="hold">
                                          <p:stCondLst>
                                            <p:cond delay="0"/>
                                          </p:stCondLst>
                                        </p:cTn>
                                        <p:tgtEl>
                                          <p:spTgt spid="25"/>
                                        </p:tgtEl>
                                        <p:attrNameLst>
                                          <p:attrName>style.visibility</p:attrName>
                                        </p:attrNameLst>
                                      </p:cBhvr>
                                      <p:to>
                                        <p:strVal val="visible"/>
                                      </p:to>
                                    </p:set>
                                    <p:animEffect transition="in" filter="wipe(down)">
                                      <p:cBhvr>
                                        <p:cTn id="249" dur="580">
                                          <p:stCondLst>
                                            <p:cond delay="0"/>
                                          </p:stCondLst>
                                        </p:cTn>
                                        <p:tgtEl>
                                          <p:spTgt spid="25"/>
                                        </p:tgtEl>
                                      </p:cBhvr>
                                    </p:animEffect>
                                    <p:anim calcmode="lin" valueType="num">
                                      <p:cBhvr>
                                        <p:cTn id="250" dur="1822" tmFilter="0,0; 0.14,0.36; 0.43,0.73; 0.71,0.91; 1.0,1.0">
                                          <p:stCondLst>
                                            <p:cond delay="0"/>
                                          </p:stCondLst>
                                        </p:cTn>
                                        <p:tgtEl>
                                          <p:spTgt spid="25"/>
                                        </p:tgtEl>
                                        <p:attrNameLst>
                                          <p:attrName>ppt_x</p:attrName>
                                        </p:attrNameLst>
                                      </p:cBhvr>
                                      <p:tavLst>
                                        <p:tav tm="0">
                                          <p:val>
                                            <p:strVal val="#ppt_x-0.25"/>
                                          </p:val>
                                        </p:tav>
                                        <p:tav tm="100000">
                                          <p:val>
                                            <p:strVal val="#ppt_x"/>
                                          </p:val>
                                        </p:tav>
                                      </p:tavLst>
                                    </p:anim>
                                    <p:anim calcmode="lin" valueType="num">
                                      <p:cBhvr>
                                        <p:cTn id="251" dur="664" tmFilter="0.0,0.0; 0.25,0.07; 0.50,0.2; 0.75,0.467; 1.0,1.0">
                                          <p:stCondLst>
                                            <p:cond delay="0"/>
                                          </p:stCondLst>
                                        </p:cTn>
                                        <p:tgtEl>
                                          <p:spTgt spid="25"/>
                                        </p:tgtEl>
                                        <p:attrNameLst>
                                          <p:attrName>ppt_y</p:attrName>
                                        </p:attrNameLst>
                                      </p:cBhvr>
                                      <p:tavLst>
                                        <p:tav tm="0" fmla="#ppt_y-sin(pi*$)/3">
                                          <p:val>
                                            <p:fltVal val="0.5"/>
                                          </p:val>
                                        </p:tav>
                                        <p:tav tm="100000">
                                          <p:val>
                                            <p:fltVal val="1"/>
                                          </p:val>
                                        </p:tav>
                                      </p:tavLst>
                                    </p:anim>
                                    <p:anim calcmode="lin" valueType="num">
                                      <p:cBhvr>
                                        <p:cTn id="252" dur="664" tmFilter="0, 0; 0.125,0.2665; 0.25,0.4; 0.375,0.465; 0.5,0.5;  0.625,0.535; 0.75,0.6; 0.875,0.7335; 1,1">
                                          <p:stCondLst>
                                            <p:cond delay="664"/>
                                          </p:stCondLst>
                                        </p:cTn>
                                        <p:tgtEl>
                                          <p:spTgt spid="25"/>
                                        </p:tgtEl>
                                        <p:attrNameLst>
                                          <p:attrName>ppt_y</p:attrName>
                                        </p:attrNameLst>
                                      </p:cBhvr>
                                      <p:tavLst>
                                        <p:tav tm="0" fmla="#ppt_y-sin(pi*$)/9">
                                          <p:val>
                                            <p:fltVal val="0"/>
                                          </p:val>
                                        </p:tav>
                                        <p:tav tm="100000">
                                          <p:val>
                                            <p:fltVal val="1"/>
                                          </p:val>
                                        </p:tav>
                                      </p:tavLst>
                                    </p:anim>
                                    <p:anim calcmode="lin" valueType="num">
                                      <p:cBhvr>
                                        <p:cTn id="253" dur="332" tmFilter="0, 0; 0.125,0.2665; 0.25,0.4; 0.375,0.465; 0.5,0.5;  0.625,0.535; 0.75,0.6; 0.875,0.7335; 1,1">
                                          <p:stCondLst>
                                            <p:cond delay="1324"/>
                                          </p:stCondLst>
                                        </p:cTn>
                                        <p:tgtEl>
                                          <p:spTgt spid="25"/>
                                        </p:tgtEl>
                                        <p:attrNameLst>
                                          <p:attrName>ppt_y</p:attrName>
                                        </p:attrNameLst>
                                      </p:cBhvr>
                                      <p:tavLst>
                                        <p:tav tm="0" fmla="#ppt_y-sin(pi*$)/27">
                                          <p:val>
                                            <p:fltVal val="0"/>
                                          </p:val>
                                        </p:tav>
                                        <p:tav tm="100000">
                                          <p:val>
                                            <p:fltVal val="1"/>
                                          </p:val>
                                        </p:tav>
                                      </p:tavLst>
                                    </p:anim>
                                    <p:anim calcmode="lin" valueType="num">
                                      <p:cBhvr>
                                        <p:cTn id="254" dur="164" tmFilter="0, 0; 0.125,0.2665; 0.25,0.4; 0.375,0.465; 0.5,0.5;  0.625,0.535; 0.75,0.6; 0.875,0.7335; 1,1">
                                          <p:stCondLst>
                                            <p:cond delay="1656"/>
                                          </p:stCondLst>
                                        </p:cTn>
                                        <p:tgtEl>
                                          <p:spTgt spid="25"/>
                                        </p:tgtEl>
                                        <p:attrNameLst>
                                          <p:attrName>ppt_y</p:attrName>
                                        </p:attrNameLst>
                                      </p:cBhvr>
                                      <p:tavLst>
                                        <p:tav tm="0" fmla="#ppt_y-sin(pi*$)/81">
                                          <p:val>
                                            <p:fltVal val="0"/>
                                          </p:val>
                                        </p:tav>
                                        <p:tav tm="100000">
                                          <p:val>
                                            <p:fltVal val="1"/>
                                          </p:val>
                                        </p:tav>
                                      </p:tavLst>
                                    </p:anim>
                                    <p:animScale>
                                      <p:cBhvr>
                                        <p:cTn id="255" dur="26">
                                          <p:stCondLst>
                                            <p:cond delay="650"/>
                                          </p:stCondLst>
                                        </p:cTn>
                                        <p:tgtEl>
                                          <p:spTgt spid="25"/>
                                        </p:tgtEl>
                                      </p:cBhvr>
                                      <p:to x="100000" y="60000"/>
                                    </p:animScale>
                                    <p:animScale>
                                      <p:cBhvr>
                                        <p:cTn id="256" dur="166" decel="50000">
                                          <p:stCondLst>
                                            <p:cond delay="676"/>
                                          </p:stCondLst>
                                        </p:cTn>
                                        <p:tgtEl>
                                          <p:spTgt spid="25"/>
                                        </p:tgtEl>
                                      </p:cBhvr>
                                      <p:to x="100000" y="100000"/>
                                    </p:animScale>
                                    <p:animScale>
                                      <p:cBhvr>
                                        <p:cTn id="257" dur="26">
                                          <p:stCondLst>
                                            <p:cond delay="1312"/>
                                          </p:stCondLst>
                                        </p:cTn>
                                        <p:tgtEl>
                                          <p:spTgt spid="25"/>
                                        </p:tgtEl>
                                      </p:cBhvr>
                                      <p:to x="100000" y="80000"/>
                                    </p:animScale>
                                    <p:animScale>
                                      <p:cBhvr>
                                        <p:cTn id="258" dur="166" decel="50000">
                                          <p:stCondLst>
                                            <p:cond delay="1338"/>
                                          </p:stCondLst>
                                        </p:cTn>
                                        <p:tgtEl>
                                          <p:spTgt spid="25"/>
                                        </p:tgtEl>
                                      </p:cBhvr>
                                      <p:to x="100000" y="100000"/>
                                    </p:animScale>
                                    <p:animScale>
                                      <p:cBhvr>
                                        <p:cTn id="259" dur="26">
                                          <p:stCondLst>
                                            <p:cond delay="1642"/>
                                          </p:stCondLst>
                                        </p:cTn>
                                        <p:tgtEl>
                                          <p:spTgt spid="25"/>
                                        </p:tgtEl>
                                      </p:cBhvr>
                                      <p:to x="100000" y="90000"/>
                                    </p:animScale>
                                    <p:animScale>
                                      <p:cBhvr>
                                        <p:cTn id="260" dur="166" decel="50000">
                                          <p:stCondLst>
                                            <p:cond delay="1668"/>
                                          </p:stCondLst>
                                        </p:cTn>
                                        <p:tgtEl>
                                          <p:spTgt spid="25"/>
                                        </p:tgtEl>
                                      </p:cBhvr>
                                      <p:to x="100000" y="100000"/>
                                    </p:animScale>
                                    <p:animScale>
                                      <p:cBhvr>
                                        <p:cTn id="261" dur="26">
                                          <p:stCondLst>
                                            <p:cond delay="1808"/>
                                          </p:stCondLst>
                                        </p:cTn>
                                        <p:tgtEl>
                                          <p:spTgt spid="25"/>
                                        </p:tgtEl>
                                      </p:cBhvr>
                                      <p:to x="100000" y="95000"/>
                                    </p:animScale>
                                    <p:animScale>
                                      <p:cBhvr>
                                        <p:cTn id="262" dur="166" decel="50000">
                                          <p:stCondLst>
                                            <p:cond delay="1834"/>
                                          </p:stCondLst>
                                        </p:cTn>
                                        <p:tgtEl>
                                          <p:spTgt spid="2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1" animBg="1"/>
      <p:bldP spid="9" grpId="0" animBg="1"/>
      <p:bldP spid="20" grpId="0" animBg="1"/>
      <p:bldP spid="21" grpId="0" animBg="1"/>
      <p:bldP spid="22" grpId="0" animBg="1"/>
      <p:bldP spid="23" grpId="0" animBg="1"/>
      <p:bldP spid="24" grpId="0" animBg="1"/>
      <p:bldP spid="25" grpId="0" animBg="1"/>
    </p:bldLst>
  </p:timing>
  <p:extLst>
    <p:ext uri="{3A86A75C-4F4B-4683-9AE1-C65F6400EC91}">
      <p14:laserTraceLst xmlns:p14="http://schemas.microsoft.com/office/powerpoint/2010/main">
        <p14:tracePtLst>
          <p14:tracePt t="19455" x="3816350" y="6311900"/>
        </p14:tracePtLst>
      </p14:laserTraceLst>
    </p:ext>
  </p:extLst>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9AC9B006-731C-F6A9-A5B5-B664E1E99DD9}"/>
              </a:ext>
            </a:extLst>
          </p:cNvPr>
          <p:cNvSpPr txBox="1"/>
          <p:nvPr/>
        </p:nvSpPr>
        <p:spPr>
          <a:xfrm>
            <a:off x="1442720" y="4404365"/>
            <a:ext cx="9306560" cy="769441"/>
          </a:xfrm>
          <a:prstGeom prst="rect">
            <a:avLst/>
          </a:prstGeom>
          <a:noFill/>
        </p:spPr>
        <p:txBody>
          <a:bodyPr wrap="square" rtlCol="0">
            <a:spAutoFit/>
          </a:bodyPr>
          <a:lstStyle/>
          <a:p>
            <a:r>
              <a:rPr lang="en-US" sz="4400" dirty="0">
                <a:solidFill>
                  <a:srgbClr val="0070C0"/>
                </a:solidFill>
                <a:latin typeface="Bodoni MT Black" panose="02070A03080606020203" pitchFamily="18" charset="0"/>
              </a:rPr>
              <a:t>BY SIMRAN CHAWLA MAM</a:t>
            </a:r>
            <a:endParaRPr lang="en-IN" sz="4400" dirty="0">
              <a:solidFill>
                <a:srgbClr val="0070C0"/>
              </a:solidFill>
              <a:latin typeface="Bodoni MT Black" panose="02070A03080606020203" pitchFamily="18" charset="0"/>
            </a:endParaRPr>
          </a:p>
        </p:txBody>
      </p:sp>
      <p:sp>
        <p:nvSpPr>
          <p:cNvPr id="6" name="TextBox 5">
            <a:extLst>
              <a:ext uri="{FF2B5EF4-FFF2-40B4-BE49-F238E27FC236}">
                <a16:creationId xmlns:a16="http://schemas.microsoft.com/office/drawing/2014/main" id="{9BECC37E-152C-B952-5EAE-C792269F41A1}"/>
              </a:ext>
            </a:extLst>
          </p:cNvPr>
          <p:cNvSpPr txBox="1"/>
          <p:nvPr/>
        </p:nvSpPr>
        <p:spPr>
          <a:xfrm>
            <a:off x="1849120" y="3576322"/>
            <a:ext cx="7630160" cy="1200329"/>
          </a:xfrm>
          <a:prstGeom prst="rect">
            <a:avLst/>
          </a:prstGeom>
          <a:noFill/>
        </p:spPr>
        <p:txBody>
          <a:bodyPr wrap="square" rtlCol="0">
            <a:spAutoFit/>
          </a:bodyPr>
          <a:lstStyle/>
          <a:p>
            <a:pPr algn="ctr"/>
            <a:r>
              <a:rPr lang="hi-IN" sz="3600" b="1" dirty="0"/>
              <a:t>भारतीय प्रतिभूति और विनिमय बोर्ड</a:t>
            </a:r>
          </a:p>
          <a:p>
            <a:r>
              <a:rPr lang="hi-IN" dirty="0"/>
              <a:t> </a:t>
            </a:r>
          </a:p>
          <a:p>
            <a:endParaRPr lang="en-IN" dirty="0"/>
          </a:p>
        </p:txBody>
      </p:sp>
      <p:pic>
        <p:nvPicPr>
          <p:cNvPr id="2" name="Picture 1">
            <a:extLst>
              <a:ext uri="{FF2B5EF4-FFF2-40B4-BE49-F238E27FC236}">
                <a16:creationId xmlns:a16="http://schemas.microsoft.com/office/drawing/2014/main" id="{96B88C15-5849-8FAD-A38C-802FAF347A9D}"/>
              </a:ext>
            </a:extLst>
          </p:cNvPr>
          <p:cNvPicPr>
            <a:picLocks noChangeAspect="1"/>
          </p:cNvPicPr>
          <p:nvPr/>
        </p:nvPicPr>
        <p:blipFill>
          <a:blip r:embed="rId3">
            <a:extLst>
              <a:ext uri="{28A0092B-C50C-407E-A947-70E740481C1C}">
                <a14:useLocalDpi xmlns:a14="http://schemas.microsoft.com/office/drawing/2010/main" val="0"/>
              </a:ext>
            </a:extLst>
          </a:blip>
          <a:srcRect l="5102" t="4720" r="-1276" b="30491"/>
          <a:stretch>
            <a:fillRect/>
          </a:stretch>
        </p:blipFill>
        <p:spPr>
          <a:xfrm>
            <a:off x="9735092" y="1786259"/>
            <a:ext cx="1666240" cy="667381"/>
          </a:xfrm>
          <a:prstGeom prst="rect">
            <a:avLst/>
          </a:prstGeom>
          <a:ln>
            <a:noFill/>
          </a:ln>
          <a:effectLst>
            <a:reflection blurRad="6350" stA="50000" endA="300" endPos="90000" dist="508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8" name="TextBox 7">
            <a:extLst>
              <a:ext uri="{FF2B5EF4-FFF2-40B4-BE49-F238E27FC236}">
                <a16:creationId xmlns:a16="http://schemas.microsoft.com/office/drawing/2014/main" id="{757DF13D-5C50-DE23-7352-DB778A1E5BE0}"/>
              </a:ext>
            </a:extLst>
          </p:cNvPr>
          <p:cNvSpPr txBox="1"/>
          <p:nvPr/>
        </p:nvSpPr>
        <p:spPr>
          <a:xfrm>
            <a:off x="498928" y="261258"/>
            <a:ext cx="10570029" cy="1661993"/>
          </a:xfrm>
          <a:prstGeom prst="rect">
            <a:avLst/>
          </a:prstGeom>
          <a:noFill/>
          <a:ln>
            <a:noFill/>
          </a:ln>
          <a:effectLst>
            <a:reflection blurRad="6350" stA="50000" endA="295" endPos="92000" dist="101600" dir="5400000" sy="-100000" algn="bl" rotWithShape="0"/>
          </a:effectLst>
          <a:scene3d>
            <a:camera prst="obliqueBottomLeft"/>
            <a:lightRig rig="threePt" dir="t"/>
          </a:scene3d>
        </p:spPr>
        <p:txBody>
          <a:bodyPr wrap="square" rtlCol="0">
            <a:spAutoFit/>
          </a:bodyPr>
          <a:lstStyle/>
          <a:p>
            <a:pPr algn="ctr"/>
            <a:r>
              <a:rPr lang="en-US" sz="4000" b="1" dirty="0">
                <a:ln w="12700">
                  <a:solidFill>
                    <a:schemeClr val="accent1"/>
                  </a:solidFill>
                  <a:prstDash val="solid"/>
                </a:ln>
                <a:solidFill>
                  <a:srgbClr val="002060"/>
                </a:solidFill>
                <a:effectLst>
                  <a:outerShdw dist="38100" dir="2640000" algn="bl" rotWithShape="0">
                    <a:schemeClr val="accent1"/>
                  </a:outerShdw>
                </a:effectLst>
                <a:latin typeface="Arial Black" panose="020B0A04020102020204" pitchFamily="34" charset="0"/>
              </a:rPr>
              <a:t>FUNDAMENTAL OF STOCK MARKET </a:t>
            </a:r>
          </a:p>
          <a:p>
            <a:pPr algn="ctr"/>
            <a:r>
              <a:rPr lang="en-US" sz="4000" b="1" dirty="0">
                <a:ln w="12700">
                  <a:solidFill>
                    <a:schemeClr val="accent1"/>
                  </a:solidFill>
                  <a:prstDash val="solid"/>
                </a:ln>
                <a:solidFill>
                  <a:srgbClr val="002060"/>
                </a:solidFill>
                <a:effectLst>
                  <a:outerShdw dist="38100" dir="2640000" algn="bl" rotWithShape="0">
                    <a:schemeClr val="accent1"/>
                  </a:outerShdw>
                </a:effectLst>
                <a:latin typeface="Arial Black" panose="020B0A04020102020204" pitchFamily="34" charset="0"/>
              </a:rPr>
              <a:t>TOPIC ON ROLE OF “SEBI</a:t>
            </a:r>
            <a:r>
              <a:rPr lang="en-US" sz="4400" b="1" dirty="0">
                <a:ln w="12700">
                  <a:solidFill>
                    <a:schemeClr val="accent1"/>
                  </a:solidFill>
                  <a:prstDash val="solid"/>
                </a:ln>
                <a:solidFill>
                  <a:srgbClr val="002060"/>
                </a:solidFill>
                <a:effectLst>
                  <a:outerShdw dist="38100" dir="2640000" algn="bl" rotWithShape="0">
                    <a:schemeClr val="accent1"/>
                  </a:outerShdw>
                </a:effectLst>
                <a:latin typeface="Arial Black" panose="020B0A04020102020204" pitchFamily="34" charset="0"/>
              </a:rPr>
              <a:t>”   </a:t>
            </a:r>
            <a:endParaRPr lang="en-IN" sz="4400" b="1" dirty="0">
              <a:ln w="12700">
                <a:solidFill>
                  <a:schemeClr val="accent1"/>
                </a:solidFill>
                <a:prstDash val="solid"/>
              </a:ln>
              <a:solidFill>
                <a:srgbClr val="002060"/>
              </a:solidFill>
              <a:effectLst>
                <a:outerShdw dist="38100" dir="2640000" algn="bl" rotWithShape="0">
                  <a:schemeClr val="accent1"/>
                </a:outerShdw>
              </a:effectLst>
              <a:latin typeface="Arial Black" panose="020B0A04020102020204" pitchFamily="34" charset="0"/>
            </a:endParaRPr>
          </a:p>
          <a:p>
            <a:endParaRPr lang="en-IN" dirty="0"/>
          </a:p>
        </p:txBody>
      </p:sp>
    </p:spTree>
    <p:extLst>
      <p:ext uri="{BB962C8B-B14F-4D97-AF65-F5344CB8AC3E}">
        <p14:creationId xmlns:p14="http://schemas.microsoft.com/office/powerpoint/2010/main" val="17784454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194377">
        <p15:prstTrans prst="airplane"/>
        <p:sndAc>
          <p:stSnd>
            <p:snd r:embed="rId2" name="chimes.wav"/>
          </p:stSnd>
        </p:sndAc>
      </p:transition>
    </mc:Choice>
    <mc:Fallback xmlns="">
      <p:transition spd="slow" advTm="194377">
        <p:fade/>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3"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3)">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5"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 calcmode="lin" valueType="num">
                                      <p:cBhvr>
                                        <p:cTn id="12" dur="1000" fill="hold"/>
                                        <p:tgtEl>
                                          <p:spTgt spid="8"/>
                                        </p:tgtEl>
                                        <p:attrNameLst>
                                          <p:attrName>ppt_w</p:attrName>
                                        </p:attrNameLst>
                                      </p:cBhvr>
                                      <p:tavLst>
                                        <p:tav tm="0">
                                          <p:val>
                                            <p:strVal val="#ppt_w*0.70"/>
                                          </p:val>
                                        </p:tav>
                                        <p:tav tm="100000">
                                          <p:val>
                                            <p:strVal val="#ppt_w"/>
                                          </p:val>
                                        </p:tav>
                                      </p:tavLst>
                                    </p:anim>
                                    <p:anim calcmode="lin" valueType="num">
                                      <p:cBhvr>
                                        <p:cTn id="13" dur="1000" fill="hold"/>
                                        <p:tgtEl>
                                          <p:spTgt spid="8"/>
                                        </p:tgtEl>
                                        <p:attrNameLst>
                                          <p:attrName>ppt_h</p:attrName>
                                        </p:attrNameLst>
                                      </p:cBhvr>
                                      <p:tavLst>
                                        <p:tav tm="0">
                                          <p:val>
                                            <p:strVal val="#ppt_h"/>
                                          </p:val>
                                        </p:tav>
                                        <p:tav tm="100000">
                                          <p:val>
                                            <p:strVal val="#ppt_h"/>
                                          </p:val>
                                        </p:tav>
                                      </p:tavLst>
                                    </p:anim>
                                    <p:animEffect transition="in" filter="fade">
                                      <p:cBhvr>
                                        <p:cTn id="14" dur="1000"/>
                                        <p:tgtEl>
                                          <p:spTgt spid="8"/>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1000" fill="hold"/>
                                        <p:tgtEl>
                                          <p:spTgt spid="6"/>
                                        </p:tgtEl>
                                        <p:attrNameLst>
                                          <p:attrName>ppt_x</p:attrName>
                                        </p:attrNameLst>
                                      </p:cBhvr>
                                      <p:tavLst>
                                        <p:tav tm="0">
                                          <p:val>
                                            <p:strVal val="#ppt_x"/>
                                          </p:val>
                                        </p:tav>
                                        <p:tav tm="100000">
                                          <p:val>
                                            <p:strVal val="#ppt_x"/>
                                          </p:val>
                                        </p:tav>
                                      </p:tavLst>
                                    </p:anim>
                                    <p:anim calcmode="lin" valueType="num">
                                      <p:cBhvr additive="base">
                                        <p:cTn id="20"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16200000" scaled="1"/>
          <a:tileRect/>
        </a:gra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52CED3D9-4454-EBBB-5D3C-EF4E41EBAA41}"/>
              </a:ext>
            </a:extLst>
          </p:cNvPr>
          <p:cNvSpPr/>
          <p:nvPr/>
        </p:nvSpPr>
        <p:spPr>
          <a:xfrm>
            <a:off x="5932330" y="2967335"/>
            <a:ext cx="327334" cy="923330"/>
          </a:xfrm>
          <a:prstGeom prst="rect">
            <a:avLst/>
          </a:prstGeom>
          <a:noFill/>
        </p:spPr>
        <p:txBody>
          <a:bodyPr wrap="none" lIns="91440" tIns="45720" rIns="91440" bIns="45720">
            <a:spAutoFit/>
          </a:bodyPr>
          <a:lstStyle/>
          <a:p>
            <a:pPr algn="ctr"/>
            <a:r>
              <a:rPr lang="en-US" sz="54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 </a:t>
            </a:r>
          </a:p>
        </p:txBody>
      </p:sp>
      <p:sp>
        <p:nvSpPr>
          <p:cNvPr id="6" name="TextBox 5">
            <a:extLst>
              <a:ext uri="{FF2B5EF4-FFF2-40B4-BE49-F238E27FC236}">
                <a16:creationId xmlns:a16="http://schemas.microsoft.com/office/drawing/2014/main" id="{3828D8AD-E3EA-E12D-4EC9-EA3289D3B985}"/>
              </a:ext>
            </a:extLst>
          </p:cNvPr>
          <p:cNvSpPr txBox="1"/>
          <p:nvPr/>
        </p:nvSpPr>
        <p:spPr>
          <a:xfrm>
            <a:off x="1358314" y="1016307"/>
            <a:ext cx="4901350" cy="6278642"/>
          </a:xfrm>
          <a:prstGeom prst="rect">
            <a:avLst/>
          </a:prstGeom>
          <a:noFill/>
        </p:spPr>
        <p:txBody>
          <a:bodyPr wrap="square" rtlCol="0">
            <a:spAutoFit/>
          </a:bodyPr>
          <a:lstStyle/>
          <a:p>
            <a:pPr marL="342900" indent="-342900">
              <a:buFont typeface="+mj-lt"/>
              <a:buAutoNum type="arabicPeriod"/>
            </a:pPr>
            <a:r>
              <a:rPr lang="en-US" sz="2400" dirty="0">
                <a:solidFill>
                  <a:schemeClr val="bg1"/>
                </a:solidFill>
                <a:latin typeface="Franklin Gothic Heavy" panose="020B0903020102020204" pitchFamily="34" charset="0"/>
              </a:rPr>
              <a:t>ROMA DESHMUKH </a:t>
            </a:r>
          </a:p>
          <a:p>
            <a:pPr marL="342900" indent="-342900">
              <a:buFont typeface="+mj-lt"/>
              <a:buAutoNum type="arabicPeriod"/>
            </a:pPr>
            <a:r>
              <a:rPr lang="en-US" sz="2400" dirty="0">
                <a:solidFill>
                  <a:schemeClr val="bg1"/>
                </a:solidFill>
                <a:latin typeface="Franklin Gothic Heavy" panose="020B0903020102020204" pitchFamily="34" charset="0"/>
              </a:rPr>
              <a:t>RITU TAKHUR</a:t>
            </a:r>
          </a:p>
          <a:p>
            <a:pPr marL="342900" indent="-342900">
              <a:buFont typeface="+mj-lt"/>
              <a:buAutoNum type="arabicPeriod"/>
            </a:pPr>
            <a:r>
              <a:rPr lang="en-US" sz="2400" dirty="0">
                <a:solidFill>
                  <a:schemeClr val="bg1"/>
                </a:solidFill>
                <a:latin typeface="Franklin Gothic Heavy" panose="020B0903020102020204" pitchFamily="34" charset="0"/>
              </a:rPr>
              <a:t>RAJESWARI</a:t>
            </a:r>
          </a:p>
          <a:p>
            <a:pPr marL="342900" indent="-342900">
              <a:buFont typeface="+mj-lt"/>
              <a:buAutoNum type="arabicPeriod"/>
            </a:pPr>
            <a:r>
              <a:rPr lang="en-US" sz="2400" dirty="0">
                <a:solidFill>
                  <a:schemeClr val="bg1"/>
                </a:solidFill>
                <a:latin typeface="Franklin Gothic Heavy" panose="020B0903020102020204" pitchFamily="34" charset="0"/>
              </a:rPr>
              <a:t>RANJITA </a:t>
            </a:r>
          </a:p>
          <a:p>
            <a:pPr marL="342900" indent="-342900">
              <a:buFont typeface="+mj-lt"/>
              <a:buAutoNum type="arabicPeriod"/>
            </a:pPr>
            <a:r>
              <a:rPr lang="en-US" sz="2400" dirty="0">
                <a:solidFill>
                  <a:schemeClr val="bg1"/>
                </a:solidFill>
                <a:latin typeface="Franklin Gothic Heavy" panose="020B0903020102020204" pitchFamily="34" charset="0"/>
              </a:rPr>
              <a:t>RAVINA </a:t>
            </a:r>
          </a:p>
          <a:p>
            <a:pPr marL="342900" indent="-342900">
              <a:buFont typeface="+mj-lt"/>
              <a:buAutoNum type="arabicPeriod"/>
            </a:pPr>
            <a:r>
              <a:rPr lang="en-US" sz="2400" dirty="0">
                <a:solidFill>
                  <a:schemeClr val="bg1"/>
                </a:solidFill>
                <a:latin typeface="Franklin Gothic Heavy" panose="020B0903020102020204" pitchFamily="34" charset="0"/>
              </a:rPr>
              <a:t>RANJANA</a:t>
            </a:r>
          </a:p>
          <a:p>
            <a:pPr marL="342900" indent="-342900">
              <a:buFont typeface="+mj-lt"/>
              <a:buAutoNum type="arabicPeriod"/>
            </a:pPr>
            <a:r>
              <a:rPr lang="en-US" sz="2400" dirty="0">
                <a:solidFill>
                  <a:schemeClr val="bg1"/>
                </a:solidFill>
                <a:latin typeface="Franklin Gothic Heavy" panose="020B0903020102020204" pitchFamily="34" charset="0"/>
              </a:rPr>
              <a:t>ROSHNI</a:t>
            </a:r>
          </a:p>
          <a:p>
            <a:pPr marL="342900" indent="-342900">
              <a:buFont typeface="+mj-lt"/>
              <a:buAutoNum type="arabicPeriod"/>
            </a:pPr>
            <a:r>
              <a:rPr lang="en-US" sz="2400" dirty="0">
                <a:solidFill>
                  <a:schemeClr val="bg1"/>
                </a:solidFill>
                <a:latin typeface="Franklin Gothic Heavy" panose="020B0903020102020204" pitchFamily="34" charset="0"/>
              </a:rPr>
              <a:t>ROSHNI SAHU</a:t>
            </a:r>
          </a:p>
          <a:p>
            <a:pPr marL="342900" indent="-342900">
              <a:buFont typeface="+mj-lt"/>
              <a:buAutoNum type="arabicPeriod"/>
            </a:pPr>
            <a:r>
              <a:rPr lang="en-US" sz="2400" dirty="0">
                <a:solidFill>
                  <a:schemeClr val="bg1"/>
                </a:solidFill>
                <a:latin typeface="Franklin Gothic Heavy" panose="020B0903020102020204" pitchFamily="34" charset="0"/>
              </a:rPr>
              <a:t>ROSHNI AANAT </a:t>
            </a:r>
          </a:p>
          <a:p>
            <a:pPr marL="342900" indent="-342900">
              <a:buFont typeface="+mj-lt"/>
              <a:buAutoNum type="arabicPeriod"/>
            </a:pPr>
            <a:r>
              <a:rPr lang="en-US" sz="2400" dirty="0">
                <a:solidFill>
                  <a:schemeClr val="bg1"/>
                </a:solidFill>
                <a:latin typeface="Franklin Gothic Heavy" panose="020B0903020102020204" pitchFamily="34" charset="0"/>
              </a:rPr>
              <a:t>ROMISH </a:t>
            </a:r>
          </a:p>
          <a:p>
            <a:pPr marL="342900" indent="-342900">
              <a:buFont typeface="+mj-lt"/>
              <a:buAutoNum type="arabicPeriod"/>
            </a:pPr>
            <a:r>
              <a:rPr lang="en-US" sz="2400" dirty="0">
                <a:solidFill>
                  <a:schemeClr val="bg1"/>
                </a:solidFill>
                <a:latin typeface="Franklin Gothic Heavy" panose="020B0903020102020204" pitchFamily="34" charset="0"/>
              </a:rPr>
              <a:t>RITESH</a:t>
            </a:r>
          </a:p>
          <a:p>
            <a:pPr marL="342900" indent="-342900">
              <a:buFont typeface="+mj-lt"/>
              <a:buAutoNum type="arabicPeriod"/>
            </a:pPr>
            <a:r>
              <a:rPr lang="en-US" sz="2400" dirty="0">
                <a:solidFill>
                  <a:schemeClr val="bg1"/>
                </a:solidFill>
                <a:latin typeface="Franklin Gothic Heavy" panose="020B0903020102020204" pitchFamily="34" charset="0"/>
              </a:rPr>
              <a:t>RITESH </a:t>
            </a:r>
          </a:p>
          <a:p>
            <a:pPr marL="342900" indent="-342900">
              <a:buFont typeface="+mj-lt"/>
              <a:buAutoNum type="arabicPeriod"/>
            </a:pPr>
            <a:r>
              <a:rPr lang="en-US" sz="2400" dirty="0">
                <a:solidFill>
                  <a:schemeClr val="bg1"/>
                </a:solidFill>
                <a:latin typeface="Franklin Gothic Heavy" panose="020B0903020102020204" pitchFamily="34" charset="0"/>
              </a:rPr>
              <a:t>SAGAR SAHU</a:t>
            </a:r>
          </a:p>
          <a:p>
            <a:pPr marL="342900" indent="-342900">
              <a:buFont typeface="+mj-lt"/>
              <a:buAutoNum type="arabicPeriod"/>
            </a:pPr>
            <a:r>
              <a:rPr lang="en-US" sz="2400" dirty="0">
                <a:solidFill>
                  <a:schemeClr val="bg1"/>
                </a:solidFill>
                <a:latin typeface="Franklin Gothic Heavy" panose="020B0903020102020204" pitchFamily="34" charset="0"/>
              </a:rPr>
              <a:t> SAGAR  TURKANE </a:t>
            </a:r>
          </a:p>
          <a:p>
            <a:pPr marL="342900" indent="-342900">
              <a:buFont typeface="+mj-lt"/>
              <a:buAutoNum type="arabicPeriod"/>
            </a:pPr>
            <a:r>
              <a:rPr lang="en-US" sz="2400" dirty="0">
                <a:solidFill>
                  <a:schemeClr val="bg1"/>
                </a:solidFill>
                <a:latin typeface="Franklin Gothic Heavy" panose="020B0903020102020204" pitchFamily="34" charset="0"/>
              </a:rPr>
              <a:t>RAVIKANT PATEL</a:t>
            </a:r>
          </a:p>
          <a:p>
            <a:pPr marL="342900" indent="-342900">
              <a:buFont typeface="+mj-lt"/>
              <a:buAutoNum type="arabicPeriod"/>
            </a:pPr>
            <a:endParaRPr lang="en-US" sz="2400">
              <a:solidFill>
                <a:schemeClr val="bg1"/>
              </a:solidFill>
              <a:latin typeface="Franklin Gothic Heavy" panose="020B0903020102020204" pitchFamily="34" charset="0"/>
            </a:endParaRPr>
          </a:p>
          <a:p>
            <a:pPr marL="342900" indent="-342900">
              <a:buFont typeface="+mj-lt"/>
              <a:buAutoNum type="arabicPeriod"/>
            </a:pPr>
            <a:endParaRPr lang="en-US" dirty="0">
              <a:solidFill>
                <a:schemeClr val="bg1"/>
              </a:solidFill>
              <a:latin typeface="Franklin Gothic Heavy" panose="020B0903020102020204" pitchFamily="34" charset="0"/>
            </a:endParaRPr>
          </a:p>
        </p:txBody>
      </p:sp>
      <p:sp>
        <p:nvSpPr>
          <p:cNvPr id="7" name="Ribbon: Curved and Tilted Up 6">
            <a:extLst>
              <a:ext uri="{FF2B5EF4-FFF2-40B4-BE49-F238E27FC236}">
                <a16:creationId xmlns:a16="http://schemas.microsoft.com/office/drawing/2014/main" id="{FD020567-8B3C-C906-42EA-AB2227AFF39E}"/>
              </a:ext>
            </a:extLst>
          </p:cNvPr>
          <p:cNvSpPr/>
          <p:nvPr/>
        </p:nvSpPr>
        <p:spPr>
          <a:xfrm>
            <a:off x="4284927" y="1137920"/>
            <a:ext cx="7609840" cy="4582160"/>
          </a:xfrm>
          <a:prstGeom prst="ellipseRibbon2">
            <a:avLst/>
          </a:prstGeom>
          <a:solidFill>
            <a:schemeClr val="accent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TextBox 7">
            <a:extLst>
              <a:ext uri="{FF2B5EF4-FFF2-40B4-BE49-F238E27FC236}">
                <a16:creationId xmlns:a16="http://schemas.microsoft.com/office/drawing/2014/main" id="{2A4D08A1-50E7-66BD-A317-B9175DB77ABF}"/>
              </a:ext>
            </a:extLst>
          </p:cNvPr>
          <p:cNvSpPr txBox="1"/>
          <p:nvPr/>
        </p:nvSpPr>
        <p:spPr>
          <a:xfrm>
            <a:off x="6259664" y="3550613"/>
            <a:ext cx="3925196" cy="769441"/>
          </a:xfrm>
          <a:prstGeom prst="rect">
            <a:avLst/>
          </a:prstGeom>
          <a:noFill/>
        </p:spPr>
        <p:txBody>
          <a:bodyPr wrap="square" rtlCol="0">
            <a:spAutoFit/>
          </a:bodyPr>
          <a:lstStyle/>
          <a:p>
            <a:r>
              <a:rPr lang="en-US" sz="4400" b="1" dirty="0">
                <a:solidFill>
                  <a:srgbClr val="FFFF00"/>
                </a:solidFill>
              </a:rPr>
              <a:t>GROUP NAME</a:t>
            </a:r>
            <a:endParaRPr lang="en-IN" sz="4400" b="1" dirty="0">
              <a:solidFill>
                <a:srgbClr val="FFFF00"/>
              </a:solidFill>
            </a:endParaRPr>
          </a:p>
        </p:txBody>
      </p:sp>
      <p:sp>
        <p:nvSpPr>
          <p:cNvPr id="4" name="Rectangle 3">
            <a:extLst>
              <a:ext uri="{FF2B5EF4-FFF2-40B4-BE49-F238E27FC236}">
                <a16:creationId xmlns:a16="http://schemas.microsoft.com/office/drawing/2014/main" id="{9E17F6D6-0283-EA76-1BD4-92C63D1B4574}"/>
              </a:ext>
            </a:extLst>
          </p:cNvPr>
          <p:cNvSpPr/>
          <p:nvPr/>
        </p:nvSpPr>
        <p:spPr>
          <a:xfrm>
            <a:off x="6127570" y="1290701"/>
            <a:ext cx="3589676" cy="923330"/>
          </a:xfrm>
          <a:prstGeom prst="rect">
            <a:avLst/>
          </a:prstGeom>
          <a:noFill/>
        </p:spPr>
        <p:txBody>
          <a:bodyPr wrap="squar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B.COM </a:t>
            </a:r>
          </a:p>
        </p:txBody>
      </p:sp>
      <p:sp>
        <p:nvSpPr>
          <p:cNvPr id="9" name="Rectangle 8">
            <a:extLst>
              <a:ext uri="{FF2B5EF4-FFF2-40B4-BE49-F238E27FC236}">
                <a16:creationId xmlns:a16="http://schemas.microsoft.com/office/drawing/2014/main" id="{855CA566-92C6-0F10-E846-4F11845D19DF}"/>
              </a:ext>
            </a:extLst>
          </p:cNvPr>
          <p:cNvSpPr/>
          <p:nvPr/>
        </p:nvSpPr>
        <p:spPr>
          <a:xfrm>
            <a:off x="6259664" y="2250631"/>
            <a:ext cx="3829896" cy="923330"/>
          </a:xfrm>
          <a:prstGeom prst="rect">
            <a:avLst/>
          </a:prstGeom>
          <a:noFill/>
        </p:spPr>
        <p:txBody>
          <a:bodyPr wrap="none" lIns="91440" tIns="45720" rIns="91440" bIns="45720">
            <a:spAutoFit/>
          </a:bodyPr>
          <a:lstStyle/>
          <a:p>
            <a:pPr algn="ct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3</a:t>
            </a:r>
            <a:r>
              <a:rPr lang="en-US" sz="5400" b="1" cap="none" spc="0" baseline="30000" dirty="0">
                <a:ln w="9525">
                  <a:solidFill>
                    <a:schemeClr val="bg1"/>
                  </a:solidFill>
                  <a:prstDash val="solid"/>
                </a:ln>
                <a:solidFill>
                  <a:schemeClr val="tx1"/>
                </a:solidFill>
                <a:effectLst>
                  <a:outerShdw blurRad="12700" dist="38100" dir="2700000" algn="tl" rotWithShape="0">
                    <a:schemeClr val="bg1">
                      <a:lumMod val="50000"/>
                    </a:schemeClr>
                  </a:outerShdw>
                </a:effectLst>
              </a:rPr>
              <a:t>rd</a:t>
            </a:r>
            <a:r>
              <a:rPr lang="en-US" sz="5400" b="1" cap="none" spc="0" dirty="0">
                <a:ln w="9525">
                  <a:solidFill>
                    <a:schemeClr val="bg1"/>
                  </a:solidFill>
                  <a:prstDash val="solid"/>
                </a:ln>
                <a:solidFill>
                  <a:schemeClr val="tx1"/>
                </a:solidFill>
                <a:effectLst>
                  <a:outerShdw blurRad="12700" dist="38100" dir="2700000" algn="tl" rotWithShape="0">
                    <a:schemeClr val="bg1">
                      <a:lumMod val="50000"/>
                    </a:schemeClr>
                  </a:outerShdw>
                </a:effectLst>
              </a:rPr>
              <a:t> semester</a:t>
            </a:r>
          </a:p>
        </p:txBody>
      </p:sp>
    </p:spTree>
    <p:extLst>
      <p:ext uri="{BB962C8B-B14F-4D97-AF65-F5344CB8AC3E}">
        <p14:creationId xmlns:p14="http://schemas.microsoft.com/office/powerpoint/2010/main" val="34357709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250" advTm="194377">
        <p15:prstTrans prst="origami"/>
        <p:sndAc>
          <p:stSnd>
            <p:snd r:embed="rId2" name="chimes.wav"/>
          </p:stSnd>
        </p:sndAc>
      </p:transition>
    </mc:Choice>
    <mc:Fallback xmlns="">
      <p:transition spd="slow" advTm="194377">
        <p:fade/>
        <p:sndAc>
          <p:stSnd>
            <p:snd r:embed="rId3"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2000"/>
                                        <p:tgtEl>
                                          <p:spTgt spid="7"/>
                                        </p:tgtEl>
                                      </p:cBhvr>
                                    </p:animEffect>
                                    <p:anim calcmode="lin" valueType="num">
                                      <p:cBhvr>
                                        <p:cTn id="8" dur="2000" fill="hold"/>
                                        <p:tgtEl>
                                          <p:spTgt spid="7"/>
                                        </p:tgtEl>
                                        <p:attrNameLst>
                                          <p:attrName>ppt_w</p:attrName>
                                        </p:attrNameLst>
                                      </p:cBhvr>
                                      <p:tavLst>
                                        <p:tav tm="0" fmla="#ppt_w*sin(2.5*pi*$)">
                                          <p:val>
                                            <p:fltVal val="0"/>
                                          </p:val>
                                        </p:tav>
                                        <p:tav tm="100000">
                                          <p:val>
                                            <p:fltVal val="1"/>
                                          </p:val>
                                        </p:tav>
                                      </p:tavLst>
                                    </p:anim>
                                    <p:anim calcmode="lin" valueType="num">
                                      <p:cBhvr>
                                        <p:cTn id="9" dur="2000" fill="hold"/>
                                        <p:tgtEl>
                                          <p:spTgt spid="7"/>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32" presetClass="emph" presetSubtype="0" fill="hold" grpId="2" nodeType="clickEffect">
                                  <p:stCondLst>
                                    <p:cond delay="0"/>
                                  </p:stCondLst>
                                  <p:childTnLst>
                                    <p:animRot by="120000">
                                      <p:cBhvr>
                                        <p:cTn id="13" dur="100" fill="hold">
                                          <p:stCondLst>
                                            <p:cond delay="0"/>
                                          </p:stCondLst>
                                        </p:cTn>
                                        <p:tgtEl>
                                          <p:spTgt spid="7"/>
                                        </p:tgtEl>
                                        <p:attrNameLst>
                                          <p:attrName>r</p:attrName>
                                        </p:attrNameLst>
                                      </p:cBhvr>
                                    </p:animRot>
                                    <p:animRot by="-240000">
                                      <p:cBhvr>
                                        <p:cTn id="14" dur="200" fill="hold">
                                          <p:stCondLst>
                                            <p:cond delay="200"/>
                                          </p:stCondLst>
                                        </p:cTn>
                                        <p:tgtEl>
                                          <p:spTgt spid="7"/>
                                        </p:tgtEl>
                                        <p:attrNameLst>
                                          <p:attrName>r</p:attrName>
                                        </p:attrNameLst>
                                      </p:cBhvr>
                                    </p:animRot>
                                    <p:animRot by="240000">
                                      <p:cBhvr>
                                        <p:cTn id="15" dur="200" fill="hold">
                                          <p:stCondLst>
                                            <p:cond delay="400"/>
                                          </p:stCondLst>
                                        </p:cTn>
                                        <p:tgtEl>
                                          <p:spTgt spid="7"/>
                                        </p:tgtEl>
                                        <p:attrNameLst>
                                          <p:attrName>r</p:attrName>
                                        </p:attrNameLst>
                                      </p:cBhvr>
                                    </p:animRot>
                                    <p:animRot by="-240000">
                                      <p:cBhvr>
                                        <p:cTn id="16" dur="200" fill="hold">
                                          <p:stCondLst>
                                            <p:cond delay="600"/>
                                          </p:stCondLst>
                                        </p:cTn>
                                        <p:tgtEl>
                                          <p:spTgt spid="7"/>
                                        </p:tgtEl>
                                        <p:attrNameLst>
                                          <p:attrName>r</p:attrName>
                                        </p:attrNameLst>
                                      </p:cBhvr>
                                    </p:animRot>
                                    <p:animRot by="120000">
                                      <p:cBhvr>
                                        <p:cTn id="17" dur="200" fill="hold">
                                          <p:stCondLst>
                                            <p:cond delay="800"/>
                                          </p:stCondLst>
                                        </p:cTn>
                                        <p:tgtEl>
                                          <p:spTgt spid="7"/>
                                        </p:tgtEl>
                                        <p:attrNameLst>
                                          <p:attrName>r</p:attrName>
                                        </p:attrNameLst>
                                      </p:cBhvr>
                                    </p:animRot>
                                  </p:childTnLst>
                                </p:cTn>
                              </p:par>
                            </p:childTnLst>
                          </p:cTn>
                        </p:par>
                      </p:childTnLst>
                    </p:cTn>
                  </p:par>
                  <p:par>
                    <p:cTn id="18" fill="hold">
                      <p:stCondLst>
                        <p:cond delay="indefinite"/>
                      </p:stCondLst>
                      <p:childTnLst>
                        <p:par>
                          <p:cTn id="19" fill="hold">
                            <p:stCondLst>
                              <p:cond delay="0"/>
                            </p:stCondLst>
                            <p:childTnLst>
                              <p:par>
                                <p:cTn id="20" presetID="26"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wipe(down)">
                                      <p:cBhvr>
                                        <p:cTn id="22" dur="580">
                                          <p:stCondLst>
                                            <p:cond delay="0"/>
                                          </p:stCondLst>
                                        </p:cTn>
                                        <p:tgtEl>
                                          <p:spTgt spid="6"/>
                                        </p:tgtEl>
                                      </p:cBhvr>
                                    </p:animEffect>
                                    <p:anim calcmode="lin" valueType="num">
                                      <p:cBhvr>
                                        <p:cTn id="23"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24"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25"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26"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27"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28" dur="26">
                                          <p:stCondLst>
                                            <p:cond delay="650"/>
                                          </p:stCondLst>
                                        </p:cTn>
                                        <p:tgtEl>
                                          <p:spTgt spid="6"/>
                                        </p:tgtEl>
                                      </p:cBhvr>
                                      <p:to x="100000" y="60000"/>
                                    </p:animScale>
                                    <p:animScale>
                                      <p:cBhvr>
                                        <p:cTn id="29" dur="166" decel="50000">
                                          <p:stCondLst>
                                            <p:cond delay="676"/>
                                          </p:stCondLst>
                                        </p:cTn>
                                        <p:tgtEl>
                                          <p:spTgt spid="6"/>
                                        </p:tgtEl>
                                      </p:cBhvr>
                                      <p:to x="100000" y="100000"/>
                                    </p:animScale>
                                    <p:animScale>
                                      <p:cBhvr>
                                        <p:cTn id="30" dur="26">
                                          <p:stCondLst>
                                            <p:cond delay="1312"/>
                                          </p:stCondLst>
                                        </p:cTn>
                                        <p:tgtEl>
                                          <p:spTgt spid="6"/>
                                        </p:tgtEl>
                                      </p:cBhvr>
                                      <p:to x="100000" y="80000"/>
                                    </p:animScale>
                                    <p:animScale>
                                      <p:cBhvr>
                                        <p:cTn id="31" dur="166" decel="50000">
                                          <p:stCondLst>
                                            <p:cond delay="1338"/>
                                          </p:stCondLst>
                                        </p:cTn>
                                        <p:tgtEl>
                                          <p:spTgt spid="6"/>
                                        </p:tgtEl>
                                      </p:cBhvr>
                                      <p:to x="100000" y="100000"/>
                                    </p:animScale>
                                    <p:animScale>
                                      <p:cBhvr>
                                        <p:cTn id="32" dur="26">
                                          <p:stCondLst>
                                            <p:cond delay="1642"/>
                                          </p:stCondLst>
                                        </p:cTn>
                                        <p:tgtEl>
                                          <p:spTgt spid="6"/>
                                        </p:tgtEl>
                                      </p:cBhvr>
                                      <p:to x="100000" y="90000"/>
                                    </p:animScale>
                                    <p:animScale>
                                      <p:cBhvr>
                                        <p:cTn id="33" dur="166" decel="50000">
                                          <p:stCondLst>
                                            <p:cond delay="1668"/>
                                          </p:stCondLst>
                                        </p:cTn>
                                        <p:tgtEl>
                                          <p:spTgt spid="6"/>
                                        </p:tgtEl>
                                      </p:cBhvr>
                                      <p:to x="100000" y="100000"/>
                                    </p:animScale>
                                    <p:animScale>
                                      <p:cBhvr>
                                        <p:cTn id="34" dur="26">
                                          <p:stCondLst>
                                            <p:cond delay="1808"/>
                                          </p:stCondLst>
                                        </p:cTn>
                                        <p:tgtEl>
                                          <p:spTgt spid="6"/>
                                        </p:tgtEl>
                                      </p:cBhvr>
                                      <p:to x="100000" y="95000"/>
                                    </p:animScale>
                                    <p:animScale>
                                      <p:cBhvr>
                                        <p:cTn id="35" dur="166" decel="50000">
                                          <p:stCondLst>
                                            <p:cond delay="1834"/>
                                          </p:stCondLst>
                                        </p:cTn>
                                        <p:tgtEl>
                                          <p:spTgt spid="6"/>
                                        </p:tgtEl>
                                      </p:cBhvr>
                                      <p:to x="100000" y="100000"/>
                                    </p:animScale>
                                  </p:childTnLst>
                                </p:cTn>
                              </p:par>
                            </p:childTnLst>
                          </p:cTn>
                        </p:par>
                      </p:childTnLst>
                    </p:cTn>
                  </p:par>
                  <p:par>
                    <p:cTn id="36" fill="hold">
                      <p:stCondLst>
                        <p:cond delay="indefinite"/>
                      </p:stCondLst>
                      <p:childTnLst>
                        <p:par>
                          <p:cTn id="37" fill="hold">
                            <p:stCondLst>
                              <p:cond delay="0"/>
                            </p:stCondLst>
                            <p:childTnLst>
                              <p:par>
                                <p:cTn id="38" presetID="53" presetClass="entr" presetSubtype="16" fill="hold" grpId="1" nodeType="clickEffect">
                                  <p:stCondLst>
                                    <p:cond delay="0"/>
                                  </p:stCondLst>
                                  <p:childTnLst>
                                    <p:set>
                                      <p:cBhvr>
                                        <p:cTn id="39" dur="1" fill="hold">
                                          <p:stCondLst>
                                            <p:cond delay="0"/>
                                          </p:stCondLst>
                                        </p:cTn>
                                        <p:tgtEl>
                                          <p:spTgt spid="6"/>
                                        </p:tgtEl>
                                        <p:attrNameLst>
                                          <p:attrName>style.visibility</p:attrName>
                                        </p:attrNameLst>
                                      </p:cBhvr>
                                      <p:to>
                                        <p:strVal val="visible"/>
                                      </p:to>
                                    </p:set>
                                    <p:anim calcmode="lin" valueType="num">
                                      <p:cBhvr>
                                        <p:cTn id="40" dur="1000" fill="hold"/>
                                        <p:tgtEl>
                                          <p:spTgt spid="6"/>
                                        </p:tgtEl>
                                        <p:attrNameLst>
                                          <p:attrName>ppt_w</p:attrName>
                                        </p:attrNameLst>
                                      </p:cBhvr>
                                      <p:tavLst>
                                        <p:tav tm="0">
                                          <p:val>
                                            <p:fltVal val="0"/>
                                          </p:val>
                                        </p:tav>
                                        <p:tav tm="100000">
                                          <p:val>
                                            <p:strVal val="#ppt_w"/>
                                          </p:val>
                                        </p:tav>
                                      </p:tavLst>
                                    </p:anim>
                                    <p:anim calcmode="lin" valueType="num">
                                      <p:cBhvr>
                                        <p:cTn id="41" dur="1000" fill="hold"/>
                                        <p:tgtEl>
                                          <p:spTgt spid="6"/>
                                        </p:tgtEl>
                                        <p:attrNameLst>
                                          <p:attrName>ppt_h</p:attrName>
                                        </p:attrNameLst>
                                      </p:cBhvr>
                                      <p:tavLst>
                                        <p:tav tm="0">
                                          <p:val>
                                            <p:fltVal val="0"/>
                                          </p:val>
                                        </p:tav>
                                        <p:tav tm="100000">
                                          <p:val>
                                            <p:strVal val="#ppt_h"/>
                                          </p:val>
                                        </p:tav>
                                      </p:tavLst>
                                    </p:anim>
                                    <p:animEffect transition="in" filter="fade">
                                      <p:cBhvr>
                                        <p:cTn id="42"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6" grpId="1"/>
      <p:bldP spid="7" grpId="0" animBg="1"/>
      <p:bldP spid="7" grpId="2"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chemeClr val="accent6">
                <a:lumMod val="40000"/>
                <a:lumOff val="60000"/>
              </a:schemeClr>
            </a:gs>
            <a:gs pos="46000">
              <a:schemeClr val="accent6">
                <a:lumMod val="95000"/>
                <a:lumOff val="5000"/>
              </a:schemeClr>
            </a:gs>
            <a:gs pos="100000">
              <a:schemeClr val="accent6">
                <a:lumMod val="60000"/>
              </a:schemeClr>
            </a:gs>
          </a:gsLst>
          <a:path path="circle">
            <a:fillToRect l="50000" t="130000" r="50000" b="-30000"/>
          </a:path>
          <a:tileRect/>
        </a:gradFill>
        <a:effectLst/>
      </p:bgPr>
    </p:bg>
    <p:spTree>
      <p:nvGrpSpPr>
        <p:cNvPr id="1" name=""/>
        <p:cNvGrpSpPr/>
        <p:nvPr/>
      </p:nvGrpSpPr>
      <p:grpSpPr>
        <a:xfrm>
          <a:off x="0" y="0"/>
          <a:ext cx="0" cy="0"/>
          <a:chOff x="0" y="0"/>
          <a:chExt cx="0" cy="0"/>
        </a:xfrm>
      </p:grpSpPr>
      <p:sp>
        <p:nvSpPr>
          <p:cNvPr id="2" name="Ribbon: Tilted Up 1">
            <a:extLst>
              <a:ext uri="{FF2B5EF4-FFF2-40B4-BE49-F238E27FC236}">
                <a16:creationId xmlns:a16="http://schemas.microsoft.com/office/drawing/2014/main" id="{E477C84F-6C67-3FDD-6EFE-4F38E60707CF}"/>
              </a:ext>
            </a:extLst>
          </p:cNvPr>
          <p:cNvSpPr/>
          <p:nvPr/>
        </p:nvSpPr>
        <p:spPr>
          <a:xfrm>
            <a:off x="762000" y="373965"/>
            <a:ext cx="9906000" cy="975360"/>
          </a:xfrm>
          <a:prstGeom prst="ribbon2">
            <a:avLst/>
          </a:prstGeom>
          <a:effectLst>
            <a:outerShdw blurRad="63500" dist="25400" dir="5400000" algn="ctr" rotWithShape="0">
              <a:srgbClr val="000000">
                <a:alpha val="69000"/>
              </a:srgbClr>
            </a:outerShdw>
            <a:reflection blurRad="6350" stA="50000" endA="300" endPos="55500" dist="101600" dir="5400000" sy="-100000" algn="bl" rotWithShape="0"/>
          </a:effectLst>
        </p:spPr>
        <p:style>
          <a:lnRef idx="0">
            <a:schemeClr val="accent2"/>
          </a:lnRef>
          <a:fillRef idx="3">
            <a:schemeClr val="accent2"/>
          </a:fillRef>
          <a:effectRef idx="3">
            <a:schemeClr val="accent2"/>
          </a:effectRef>
          <a:fontRef idx="minor">
            <a:schemeClr val="lt1"/>
          </a:fontRef>
        </p:style>
        <p:txBody>
          <a:bodyPr rtlCol="0" anchor="ctr"/>
          <a:lstStyle/>
          <a:p>
            <a:pPr algn="ctr"/>
            <a:endParaRPr lang="en-IN">
              <a:solidFill>
                <a:schemeClr val="accent2">
                  <a:lumMod val="75000"/>
                </a:schemeClr>
              </a:solidFill>
            </a:endParaRPr>
          </a:p>
        </p:txBody>
      </p:sp>
      <p:sp>
        <p:nvSpPr>
          <p:cNvPr id="6" name="TextBox 5">
            <a:extLst>
              <a:ext uri="{FF2B5EF4-FFF2-40B4-BE49-F238E27FC236}">
                <a16:creationId xmlns:a16="http://schemas.microsoft.com/office/drawing/2014/main" id="{DAA81A46-AC42-26C3-290A-41EECDE0A47F}"/>
              </a:ext>
            </a:extLst>
          </p:cNvPr>
          <p:cNvSpPr txBox="1"/>
          <p:nvPr/>
        </p:nvSpPr>
        <p:spPr>
          <a:xfrm>
            <a:off x="3362960" y="538482"/>
            <a:ext cx="4663440" cy="646331"/>
          </a:xfrm>
          <a:prstGeom prst="rect">
            <a:avLst/>
          </a:prstGeom>
          <a:noFill/>
        </p:spPr>
        <p:txBody>
          <a:bodyPr wrap="square" rtlCol="0">
            <a:spAutoFit/>
          </a:bodyPr>
          <a:lstStyle/>
          <a:p>
            <a:pPr algn="ctr"/>
            <a:r>
              <a:rPr lang="en-US" sz="3600" dirty="0">
                <a:latin typeface="Rockwell Extra Bold" panose="02060903040505020403" pitchFamily="18" charset="0"/>
              </a:rPr>
              <a:t>ROLE OF SEBI</a:t>
            </a:r>
            <a:endParaRPr lang="en-IN" sz="3600" dirty="0">
              <a:latin typeface="Rockwell Extra Bold" panose="02060903040505020403" pitchFamily="18" charset="0"/>
            </a:endParaRPr>
          </a:p>
        </p:txBody>
      </p:sp>
      <p:pic>
        <p:nvPicPr>
          <p:cNvPr id="8" name="Picture 7">
            <a:extLst>
              <a:ext uri="{FF2B5EF4-FFF2-40B4-BE49-F238E27FC236}">
                <a16:creationId xmlns:a16="http://schemas.microsoft.com/office/drawing/2014/main" id="{FA7DDA13-4C15-E6BF-A612-A1F462DD956F}"/>
              </a:ext>
            </a:extLst>
          </p:cNvPr>
          <p:cNvPicPr>
            <a:picLocks noChangeAspect="1"/>
          </p:cNvPicPr>
          <p:nvPr/>
        </p:nvPicPr>
        <p:blipFill>
          <a:blip r:embed="rId4">
            <a:extLst>
              <a:ext uri="{28A0092B-C50C-407E-A947-70E740481C1C}">
                <a14:useLocalDpi xmlns:a14="http://schemas.microsoft.com/office/drawing/2010/main" val="0"/>
              </a:ext>
            </a:extLst>
          </a:blip>
          <a:srcRect l="5102" t="4720" r="-1276" b="30491"/>
          <a:stretch>
            <a:fillRect/>
          </a:stretch>
        </p:blipFill>
        <p:spPr>
          <a:xfrm>
            <a:off x="538480" y="2631439"/>
            <a:ext cx="3830319" cy="1534161"/>
          </a:xfrm>
          <a:prstGeom prst="rect">
            <a:avLst/>
          </a:prstGeom>
          <a:ln>
            <a:noFill/>
          </a:ln>
          <a:effectLst>
            <a:reflection blurRad="6350" stA="50000" endA="300" endPos="90000" dist="50800" dir="5400000" sy="-100000" algn="bl" rotWithShape="0"/>
          </a:effectLst>
          <a:scene3d>
            <a:camera prst="perspectiveContrastingLeftFacing">
              <a:rot lat="300000" lon="19800000" rev="0"/>
            </a:camera>
            <a:lightRig rig="threePt" dir="t">
              <a:rot lat="0" lon="0" rev="2700000"/>
            </a:lightRig>
          </a:scene3d>
          <a:sp3d>
            <a:bevelT w="63500" h="50800"/>
          </a:sp3d>
        </p:spPr>
      </p:pic>
      <p:sp>
        <p:nvSpPr>
          <p:cNvPr id="12" name="TextBox 11">
            <a:extLst>
              <a:ext uri="{FF2B5EF4-FFF2-40B4-BE49-F238E27FC236}">
                <a16:creationId xmlns:a16="http://schemas.microsoft.com/office/drawing/2014/main" id="{43F9C8B1-7ED1-4820-3514-7D267B9B2832}"/>
              </a:ext>
            </a:extLst>
          </p:cNvPr>
          <p:cNvSpPr txBox="1"/>
          <p:nvPr/>
        </p:nvSpPr>
        <p:spPr>
          <a:xfrm>
            <a:off x="5252722" y="2026206"/>
            <a:ext cx="6603999" cy="4801314"/>
          </a:xfrm>
          <a:prstGeom prst="rect">
            <a:avLst/>
          </a:prstGeom>
          <a:noFill/>
        </p:spPr>
        <p:txBody>
          <a:bodyPr wrap="square">
            <a:spAutoFit/>
          </a:bodyPr>
          <a:lstStyle/>
          <a:p>
            <a:r>
              <a:rPr lang="en-IN" sz="3200" b="1" dirty="0" err="1">
                <a:solidFill>
                  <a:schemeClr val="bg1"/>
                </a:solidFill>
              </a:rPr>
              <a:t>भारतीय</a:t>
            </a:r>
            <a:r>
              <a:rPr lang="en-IN" sz="3200" b="1" dirty="0">
                <a:solidFill>
                  <a:schemeClr val="bg1"/>
                </a:solidFill>
              </a:rPr>
              <a:t> </a:t>
            </a:r>
            <a:r>
              <a:rPr lang="en-IN" sz="3200" b="1" dirty="0" err="1">
                <a:solidFill>
                  <a:schemeClr val="bg1"/>
                </a:solidFill>
              </a:rPr>
              <a:t>प्रतिभूति</a:t>
            </a:r>
            <a:r>
              <a:rPr lang="en-IN" sz="3200" b="1" dirty="0">
                <a:solidFill>
                  <a:schemeClr val="bg1"/>
                </a:solidFill>
              </a:rPr>
              <a:t> </a:t>
            </a:r>
            <a:r>
              <a:rPr lang="en-IN" sz="3200" b="1" dirty="0" err="1">
                <a:solidFill>
                  <a:schemeClr val="bg1"/>
                </a:solidFill>
              </a:rPr>
              <a:t>और</a:t>
            </a:r>
            <a:r>
              <a:rPr lang="en-IN" sz="3200" b="1" dirty="0">
                <a:solidFill>
                  <a:schemeClr val="bg1"/>
                </a:solidFill>
              </a:rPr>
              <a:t> </a:t>
            </a:r>
            <a:r>
              <a:rPr lang="en-IN" sz="3200" b="1" dirty="0" err="1">
                <a:solidFill>
                  <a:schemeClr val="bg1"/>
                </a:solidFill>
              </a:rPr>
              <a:t>विनिमय</a:t>
            </a:r>
            <a:r>
              <a:rPr lang="en-IN" sz="3200" b="1" dirty="0">
                <a:solidFill>
                  <a:schemeClr val="bg1"/>
                </a:solidFill>
              </a:rPr>
              <a:t> </a:t>
            </a:r>
            <a:r>
              <a:rPr lang="en-IN" sz="3200" b="1" dirty="0" err="1">
                <a:solidFill>
                  <a:schemeClr val="bg1"/>
                </a:solidFill>
              </a:rPr>
              <a:t>बोर्ड</a:t>
            </a:r>
            <a:r>
              <a:rPr lang="en-IN" sz="3200" b="1" dirty="0">
                <a:solidFill>
                  <a:schemeClr val="bg1"/>
                </a:solidFill>
              </a:rPr>
              <a:t> (</a:t>
            </a:r>
            <a:r>
              <a:rPr lang="en-IN" sz="3200" b="1" dirty="0" err="1">
                <a:solidFill>
                  <a:schemeClr val="bg1"/>
                </a:solidFill>
              </a:rPr>
              <a:t>सेबी</a:t>
            </a:r>
            <a:r>
              <a:rPr lang="en-IN" sz="3200" b="1" dirty="0">
                <a:solidFill>
                  <a:schemeClr val="bg1"/>
                </a:solidFill>
              </a:rPr>
              <a:t>) </a:t>
            </a:r>
            <a:r>
              <a:rPr lang="en-IN" sz="3200" b="1" dirty="0" err="1">
                <a:solidFill>
                  <a:schemeClr val="bg1"/>
                </a:solidFill>
              </a:rPr>
              <a:t>क्या</a:t>
            </a:r>
            <a:r>
              <a:rPr lang="en-IN" sz="3200" b="1" dirty="0">
                <a:solidFill>
                  <a:schemeClr val="bg1"/>
                </a:solidFill>
              </a:rPr>
              <a:t> </a:t>
            </a:r>
            <a:r>
              <a:rPr lang="en-IN" sz="3200" b="1" dirty="0" err="1">
                <a:solidFill>
                  <a:schemeClr val="bg1"/>
                </a:solidFill>
              </a:rPr>
              <a:t>है</a:t>
            </a:r>
            <a:r>
              <a:rPr lang="en-IN" sz="3200" b="1" dirty="0">
                <a:solidFill>
                  <a:schemeClr val="bg1"/>
                </a:solidFill>
              </a:rPr>
              <a:t>?</a:t>
            </a:r>
          </a:p>
          <a:p>
            <a:endParaRPr lang="en-IN" sz="3200" dirty="0"/>
          </a:p>
          <a:p>
            <a:r>
              <a:rPr lang="en-IN" sz="3200" dirty="0" err="1"/>
              <a:t>सेबी</a:t>
            </a:r>
            <a:r>
              <a:rPr lang="en-IN" sz="3200" dirty="0"/>
              <a:t>, </a:t>
            </a:r>
            <a:r>
              <a:rPr lang="en-IN" sz="3200" dirty="0" err="1"/>
              <a:t>यानी</a:t>
            </a:r>
            <a:r>
              <a:rPr lang="en-IN" sz="3200" dirty="0"/>
              <a:t> </a:t>
            </a:r>
            <a:r>
              <a:rPr lang="en-IN" sz="3200" dirty="0" err="1"/>
              <a:t>भारतीय</a:t>
            </a:r>
            <a:r>
              <a:rPr lang="en-IN" sz="3200" dirty="0"/>
              <a:t> </a:t>
            </a:r>
            <a:r>
              <a:rPr lang="en-IN" sz="3200" dirty="0" err="1"/>
              <a:t>प्रतिभूति</a:t>
            </a:r>
            <a:r>
              <a:rPr lang="en-IN" sz="3200" dirty="0"/>
              <a:t> </a:t>
            </a:r>
            <a:r>
              <a:rPr lang="en-IN" sz="3200" dirty="0" err="1"/>
              <a:t>और</a:t>
            </a:r>
            <a:r>
              <a:rPr lang="en-IN" sz="3200" dirty="0"/>
              <a:t> </a:t>
            </a:r>
            <a:r>
              <a:rPr lang="en-IN" sz="3200" dirty="0" err="1"/>
              <a:t>विनिमय</a:t>
            </a:r>
            <a:r>
              <a:rPr lang="en-IN" sz="3200" dirty="0"/>
              <a:t> </a:t>
            </a:r>
            <a:r>
              <a:rPr lang="en-IN" sz="3200" dirty="0" err="1"/>
              <a:t>बोर्ड</a:t>
            </a:r>
            <a:r>
              <a:rPr lang="en-IN" sz="3200" b="1" dirty="0"/>
              <a:t>, </a:t>
            </a:r>
            <a:r>
              <a:rPr lang="en-IN" sz="3200" b="1" dirty="0" err="1"/>
              <a:t>शेयर</a:t>
            </a:r>
            <a:r>
              <a:rPr lang="en-IN" sz="3200" b="1" dirty="0"/>
              <a:t> </a:t>
            </a:r>
            <a:r>
              <a:rPr lang="en-IN" sz="3200" b="1" dirty="0" err="1"/>
              <a:t>बाज़ारों</a:t>
            </a:r>
            <a:r>
              <a:rPr lang="en-IN" sz="3200" b="1" dirty="0"/>
              <a:t> </a:t>
            </a:r>
            <a:r>
              <a:rPr lang="en-IN" sz="3200" b="1" dirty="0" err="1"/>
              <a:t>को</a:t>
            </a:r>
            <a:r>
              <a:rPr lang="en-IN" sz="3200" b="1" dirty="0"/>
              <a:t> </a:t>
            </a:r>
            <a:r>
              <a:rPr lang="en-IN" sz="3200" b="1" dirty="0" err="1"/>
              <a:t>नियंत्रित</a:t>
            </a:r>
            <a:r>
              <a:rPr lang="en-IN" sz="3200" b="1" dirty="0"/>
              <a:t> </a:t>
            </a:r>
            <a:r>
              <a:rPr lang="en-IN" sz="3200" b="1" dirty="0" err="1"/>
              <a:t>करता</a:t>
            </a:r>
            <a:r>
              <a:rPr lang="en-IN" sz="3200" b="1" dirty="0"/>
              <a:t> </a:t>
            </a:r>
            <a:r>
              <a:rPr lang="en-IN" sz="3200" b="1" dirty="0" err="1"/>
              <a:t>है</a:t>
            </a:r>
            <a:r>
              <a:rPr lang="en-IN" sz="3200" b="1" dirty="0"/>
              <a:t>,</a:t>
            </a:r>
            <a:r>
              <a:rPr lang="en-IN" sz="3200" dirty="0"/>
              <a:t> </a:t>
            </a:r>
            <a:r>
              <a:rPr lang="en-IN" sz="3200" dirty="0" err="1"/>
              <a:t>निवेशकों</a:t>
            </a:r>
            <a:r>
              <a:rPr lang="en-IN" sz="3200" dirty="0"/>
              <a:t> </a:t>
            </a:r>
            <a:r>
              <a:rPr lang="en-IN" sz="3200" dirty="0" err="1"/>
              <a:t>की</a:t>
            </a:r>
            <a:r>
              <a:rPr lang="en-IN" sz="3200" dirty="0"/>
              <a:t> </a:t>
            </a:r>
            <a:r>
              <a:rPr lang="en-IN" sz="3200" dirty="0" err="1"/>
              <a:t>सुरक्षा</a:t>
            </a:r>
            <a:r>
              <a:rPr lang="en-IN" sz="3200" dirty="0"/>
              <a:t> </a:t>
            </a:r>
            <a:r>
              <a:rPr lang="en-IN" sz="3200" dirty="0" err="1"/>
              <a:t>करता</a:t>
            </a:r>
            <a:r>
              <a:rPr lang="en-IN" sz="3200" dirty="0"/>
              <a:t> </a:t>
            </a:r>
            <a:r>
              <a:rPr lang="en-IN" sz="3200" dirty="0" err="1"/>
              <a:t>है</a:t>
            </a:r>
            <a:r>
              <a:rPr lang="en-IN" sz="3200" dirty="0"/>
              <a:t> </a:t>
            </a:r>
            <a:r>
              <a:rPr lang="en-IN" sz="3200" dirty="0" err="1"/>
              <a:t>और</a:t>
            </a:r>
            <a:r>
              <a:rPr lang="en-IN" sz="3200" dirty="0"/>
              <a:t> </a:t>
            </a:r>
            <a:r>
              <a:rPr lang="en-IN" sz="3200" dirty="0" err="1"/>
              <a:t>निष्पक्ष</a:t>
            </a:r>
            <a:r>
              <a:rPr lang="en-IN" sz="3200" dirty="0"/>
              <a:t> </a:t>
            </a:r>
            <a:r>
              <a:rPr lang="en-IN" sz="3200" dirty="0" err="1"/>
              <a:t>व्यापार</a:t>
            </a:r>
            <a:r>
              <a:rPr lang="en-IN" sz="3200" dirty="0"/>
              <a:t> </a:t>
            </a:r>
            <a:r>
              <a:rPr lang="en-IN" sz="3200" dirty="0" err="1"/>
              <a:t>सुनिश्चित</a:t>
            </a:r>
            <a:r>
              <a:rPr lang="en-IN" sz="3200" dirty="0"/>
              <a:t> </a:t>
            </a:r>
            <a:r>
              <a:rPr lang="en-IN" sz="3200" dirty="0" err="1"/>
              <a:t>करता</a:t>
            </a:r>
            <a:r>
              <a:rPr lang="en-IN" sz="3200" dirty="0"/>
              <a:t> </a:t>
            </a:r>
            <a:r>
              <a:rPr lang="en-IN" sz="3200" dirty="0" err="1"/>
              <a:t>है</a:t>
            </a:r>
            <a:r>
              <a:rPr lang="en-IN" sz="3200" dirty="0"/>
              <a:t>। </a:t>
            </a:r>
            <a:r>
              <a:rPr lang="en-IN" sz="3200" dirty="0" err="1"/>
              <a:t>इसकी</a:t>
            </a:r>
            <a:r>
              <a:rPr lang="en-IN" sz="3200" dirty="0"/>
              <a:t> </a:t>
            </a:r>
            <a:r>
              <a:rPr lang="en-IN" sz="3200" b="1" dirty="0" err="1"/>
              <a:t>स्थापना</a:t>
            </a:r>
            <a:r>
              <a:rPr lang="en-IN" sz="3200" b="1" dirty="0"/>
              <a:t> 1988 </a:t>
            </a:r>
            <a:r>
              <a:rPr lang="en-IN" sz="3200" dirty="0" err="1"/>
              <a:t>में</a:t>
            </a:r>
            <a:r>
              <a:rPr lang="en-IN" sz="3200" dirty="0"/>
              <a:t> </a:t>
            </a:r>
            <a:r>
              <a:rPr lang="en-IN" sz="3200" dirty="0" err="1"/>
              <a:t>हुई</a:t>
            </a:r>
            <a:r>
              <a:rPr lang="en-IN" sz="3200" dirty="0"/>
              <a:t> </a:t>
            </a:r>
            <a:r>
              <a:rPr lang="en-IN" sz="3200" dirty="0" err="1"/>
              <a:t>थी</a:t>
            </a:r>
            <a:r>
              <a:rPr lang="en-IN" sz="3200" dirty="0"/>
              <a:t> </a:t>
            </a:r>
            <a:r>
              <a:rPr lang="en-IN" sz="3200" dirty="0" err="1"/>
              <a:t>और</a:t>
            </a:r>
            <a:r>
              <a:rPr lang="en-IN" sz="3200" dirty="0"/>
              <a:t> </a:t>
            </a:r>
            <a:r>
              <a:rPr lang="en-IN" sz="3200" dirty="0" err="1"/>
              <a:t>इसे</a:t>
            </a:r>
            <a:r>
              <a:rPr lang="en-IN" sz="3200" dirty="0"/>
              <a:t> </a:t>
            </a:r>
            <a:r>
              <a:rPr lang="en-IN" sz="3200" b="1" dirty="0"/>
              <a:t>1992 </a:t>
            </a:r>
            <a:r>
              <a:rPr lang="en-IN" sz="3200" b="1" dirty="0" err="1"/>
              <a:t>में</a:t>
            </a:r>
            <a:r>
              <a:rPr lang="en-IN" sz="3200" b="1" dirty="0"/>
              <a:t> </a:t>
            </a:r>
            <a:r>
              <a:rPr lang="en-IN" sz="3200" b="1" dirty="0" err="1"/>
              <a:t>शक्तियाँ</a:t>
            </a:r>
            <a:r>
              <a:rPr lang="en-IN" sz="3200" b="1" dirty="0"/>
              <a:t> </a:t>
            </a:r>
            <a:r>
              <a:rPr lang="en-IN" sz="3200" b="1" dirty="0" err="1"/>
              <a:t>प्राप्त</a:t>
            </a:r>
            <a:r>
              <a:rPr lang="en-IN" sz="3200" b="1" dirty="0"/>
              <a:t> </a:t>
            </a:r>
            <a:r>
              <a:rPr lang="en-IN" sz="3200" b="1" dirty="0" err="1"/>
              <a:t>हुईं</a:t>
            </a:r>
            <a:r>
              <a:rPr lang="en-IN" sz="3200" b="1" dirty="0"/>
              <a:t>।</a:t>
            </a:r>
          </a:p>
          <a:p>
            <a:endParaRPr lang="en-IN" dirty="0"/>
          </a:p>
        </p:txBody>
      </p:sp>
    </p:spTree>
    <p:custDataLst>
      <p:tags r:id="rId1"/>
    </p:custDataLst>
    <p:extLst>
      <p:ext uri="{BB962C8B-B14F-4D97-AF65-F5344CB8AC3E}">
        <p14:creationId xmlns:p14="http://schemas.microsoft.com/office/powerpoint/2010/main" val="27285823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advTm="194377">
        <p15:prstTrans prst="fracture"/>
        <p:sndAc>
          <p:stSnd>
            <p:snd r:embed="rId3" name="chimes.wav"/>
          </p:stSnd>
        </p:sndAc>
      </p:transition>
    </mc:Choice>
    <mc:Fallback xmlns="">
      <p:transition spd="slow" advTm="194377">
        <p:fade/>
        <p:sndAc>
          <p:stSnd>
            <p:snd r:embed="rId5"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1"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mph" presetSubtype="0" grpId="0" nodeType="clickEffect">
                                  <p:stCondLst>
                                    <p:cond delay="0"/>
                                  </p:stCondLst>
                                  <p:childTnLst>
                                    <p:set>
                                      <p:cBhvr>
                                        <p:cTn id="16" dur="indefinite"/>
                                        <p:tgtEl>
                                          <p:spTgt spid="6"/>
                                        </p:tgtEl>
                                        <p:attrNameLst>
                                          <p:attrName>style.opacity</p:attrName>
                                        </p:attrNameLst>
                                      </p:cBhvr>
                                      <p:to>
                                        <p:strVal val="0.5"/>
                                      </p:to>
                                    </p:set>
                                    <p:animEffect filter="image" prLst="opacity: 0.5">
                                      <p:cBhvr rctx="IE">
                                        <p:cTn id="17" dur="indefinite"/>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mph" presetSubtype="0" fill="hold" nodeType="clickEffect">
                                  <p:stCondLst>
                                    <p:cond delay="0"/>
                                  </p:stCondLst>
                                  <p:childTnLst>
                                    <p:animScale>
                                      <p:cBhvr>
                                        <p:cTn id="21" dur="2000" fill="hold"/>
                                        <p:tgtEl>
                                          <p:spTgt spid="8"/>
                                        </p:tgtEl>
                                      </p:cBhvr>
                                      <p:by x="150000" y="150000"/>
                                    </p:animScale>
                                  </p:childTnLst>
                                </p:cTn>
                              </p:par>
                            </p:childTnLst>
                          </p:cTn>
                        </p:par>
                      </p:childTnLst>
                    </p:cTn>
                  </p:par>
                  <p:par>
                    <p:cTn id="22" fill="hold">
                      <p:stCondLst>
                        <p:cond delay="indefinite"/>
                      </p:stCondLst>
                      <p:childTnLst>
                        <p:par>
                          <p:cTn id="23" fill="hold">
                            <p:stCondLst>
                              <p:cond delay="0"/>
                            </p:stCondLst>
                            <p:childTnLst>
                              <p:par>
                                <p:cTn id="24" presetID="16" presetClass="emph" presetSubtype="0" fill="hold" nodeType="clickEffect">
                                  <p:stCondLst>
                                    <p:cond delay="0"/>
                                  </p:stCondLst>
                                  <p:iterate type="lt">
                                    <p:tmPct val="4000"/>
                                  </p:iterate>
                                  <p:childTnLst>
                                    <p:set>
                                      <p:cBhvr override="childStyle">
                                        <p:cTn id="25" dur="500" fill="hold"/>
                                        <p:tgtEl>
                                          <p:spTgt spid="12">
                                            <p:txEl>
                                              <p:pRg st="0" end="0"/>
                                            </p:txEl>
                                          </p:spTgt>
                                        </p:tgtEl>
                                        <p:attrNameLst>
                                          <p:attrName>style.color</p:attrName>
                                        </p:attrNameLst>
                                      </p:cBhvr>
                                      <p:to>
                                        <p:clrVal>
                                          <a:schemeClr val="accent2"/>
                                        </p:clrVal>
                                      </p:to>
                                    </p:set>
                                    <p:set>
                                      <p:cBhvr>
                                        <p:cTn id="26" dur="500" fill="hold"/>
                                        <p:tgtEl>
                                          <p:spTgt spid="12">
                                            <p:txEl>
                                              <p:pRg st="0" end="0"/>
                                            </p:txEl>
                                          </p:spTgt>
                                        </p:tgtEl>
                                        <p:attrNameLst>
                                          <p:attrName>fillcolor</p:attrName>
                                        </p:attrNameLst>
                                      </p:cBhvr>
                                      <p:to>
                                        <p:clrVal>
                                          <a:schemeClr val="accent2"/>
                                        </p:clrVal>
                                      </p:to>
                                    </p:set>
                                    <p:set>
                                      <p:cBhvr>
                                        <p:cTn id="27" dur="500" fill="hold"/>
                                        <p:tgtEl>
                                          <p:spTgt spid="12">
                                            <p:txEl>
                                              <p:pRg st="0" end="0"/>
                                            </p:txEl>
                                          </p:spTgt>
                                        </p:tgtEl>
                                        <p:attrNameLst>
                                          <p:attrName>fill.type</p:attrName>
                                        </p:attrNameLst>
                                      </p:cBhvr>
                                      <p:to>
                                        <p:strVal val="solid"/>
                                      </p:to>
                                    </p:set>
                                  </p:childTnLst>
                                </p:cTn>
                              </p:par>
                            </p:childTnLst>
                          </p:cTn>
                        </p:par>
                      </p:childTnLst>
                    </p:cTn>
                  </p:par>
                  <p:par>
                    <p:cTn id="28" fill="hold">
                      <p:stCondLst>
                        <p:cond delay="indefinite"/>
                      </p:stCondLst>
                      <p:childTnLst>
                        <p:par>
                          <p:cTn id="29" fill="hold">
                            <p:stCondLst>
                              <p:cond delay="0"/>
                            </p:stCondLst>
                            <p:childTnLst>
                              <p:par>
                                <p:cTn id="30" presetID="15" presetClass="emph" presetSubtype="0" nodeType="clickEffect">
                                  <p:stCondLst>
                                    <p:cond delay="0"/>
                                  </p:stCondLst>
                                  <p:iterate type="lt">
                                    <p:tmAbs val="25"/>
                                  </p:iterate>
                                  <p:childTnLst>
                                    <p:set>
                                      <p:cBhvr override="childStyle">
                                        <p:cTn id="31" dur="indefinite"/>
                                        <p:tgtEl>
                                          <p:spTgt spid="12">
                                            <p:txEl>
                                              <p:pRg st="2" end="2"/>
                                            </p:txEl>
                                          </p:spTgt>
                                        </p:tgtEl>
                                        <p:attrNameLst>
                                          <p:attrName>style.fontWeight</p:attrName>
                                        </p:attrNameLst>
                                      </p:cBhvr>
                                      <p:to>
                                        <p:strVal val="bol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252122-F293-1085-3C32-88A2D72DBCCC}"/>
              </a:ext>
            </a:extLst>
          </p:cNvPr>
          <p:cNvSpPr txBox="1"/>
          <p:nvPr/>
        </p:nvSpPr>
        <p:spPr>
          <a:xfrm>
            <a:off x="3434080" y="314431"/>
            <a:ext cx="3952240" cy="584775"/>
          </a:xfrm>
          <a:prstGeom prst="rect">
            <a:avLst/>
          </a:prstGeom>
        </p:spPr>
        <p:style>
          <a:lnRef idx="3">
            <a:schemeClr val="lt1"/>
          </a:lnRef>
          <a:fillRef idx="1">
            <a:schemeClr val="accent2"/>
          </a:fillRef>
          <a:effectRef idx="1">
            <a:schemeClr val="accent2"/>
          </a:effectRef>
          <a:fontRef idx="minor">
            <a:schemeClr val="lt1"/>
          </a:fontRef>
        </p:style>
        <p:txBody>
          <a:bodyPr wrap="square" rtlCol="0">
            <a:spAutoFit/>
          </a:bodyPr>
          <a:lstStyle/>
          <a:p>
            <a:r>
              <a:rPr lang="hi-IN" sz="3200" dirty="0"/>
              <a:t>सेबी (</a:t>
            </a:r>
            <a:r>
              <a:rPr lang="en-IN" sz="3200" dirty="0"/>
              <a:t>SEBI) </a:t>
            </a:r>
            <a:r>
              <a:rPr lang="hi-IN" sz="3200" dirty="0"/>
              <a:t>का अर्थ है</a:t>
            </a:r>
            <a:endParaRPr lang="en-IN" sz="3200" dirty="0"/>
          </a:p>
        </p:txBody>
      </p:sp>
      <p:sp>
        <p:nvSpPr>
          <p:cNvPr id="6" name="TextBox 5">
            <a:extLst>
              <a:ext uri="{FF2B5EF4-FFF2-40B4-BE49-F238E27FC236}">
                <a16:creationId xmlns:a16="http://schemas.microsoft.com/office/drawing/2014/main" id="{41307174-1DC5-AFC9-2E23-A41CBB6E7634}"/>
              </a:ext>
            </a:extLst>
          </p:cNvPr>
          <p:cNvSpPr txBox="1"/>
          <p:nvPr/>
        </p:nvSpPr>
        <p:spPr>
          <a:xfrm>
            <a:off x="3612787" y="1255201"/>
            <a:ext cx="6931388" cy="6278642"/>
          </a:xfrm>
          <a:prstGeom prst="rect">
            <a:avLst/>
          </a:prstGeom>
          <a:noFill/>
        </p:spPr>
        <p:txBody>
          <a:bodyPr wrap="square" rtlCol="0">
            <a:spAutoFit/>
          </a:bodyPr>
          <a:lstStyle/>
          <a:p>
            <a:pPr marL="457200" indent="-457200">
              <a:buFont typeface="Wingdings" panose="05000000000000000000" pitchFamily="2" charset="2"/>
              <a:buChar char="q"/>
            </a:pPr>
            <a:r>
              <a:rPr lang="hi-IN" sz="2400" b="1" dirty="0"/>
              <a:t>भारतीय प्रतिभूति और विनिमय बोर्ड। यह एक वैधानिक नियामक संस्था है जिसकी स्थापना भारत सरकार ने </a:t>
            </a:r>
            <a:r>
              <a:rPr lang="hi-IN" sz="2400" b="1" dirty="0">
                <a:solidFill>
                  <a:srgbClr val="FF0000"/>
                </a:solidFill>
              </a:rPr>
              <a:t>1992</a:t>
            </a:r>
            <a:r>
              <a:rPr lang="hi-IN" sz="2400" b="1" dirty="0"/>
              <a:t> में प्रतिभूति बाजार को विनियमित करने के साथ-साथ प्रतिभूतियों में निवेश करने वाले निवेशकों के हितों की रक्षा के लिए की थी</a:t>
            </a:r>
            <a:r>
              <a:rPr lang="hi-IN" sz="2400" dirty="0"/>
              <a:t>।</a:t>
            </a:r>
          </a:p>
          <a:p>
            <a:pPr marL="457200" indent="-457200">
              <a:buFont typeface="Wingdings" panose="05000000000000000000" pitchFamily="2" charset="2"/>
              <a:buChar char="q"/>
            </a:pPr>
            <a:r>
              <a:rPr lang="hi-IN" sz="2400" dirty="0"/>
              <a:t>भारतीय प्रतिभूति एवं विनिमय बोर्ड (सेबी) भारत में प्रतिभूति बाजार का प्रमुख नियामक है, जिसका कार्य निवेशकों का विश्वास बढ़ाना, बाजार की अखंडता बनाए रखना और पूंजी बाजारों की सुव्यवस्थित वृद्धि एवं विकास को बढ़ावा देना है। इसका सक्रिय नियामक दृष्टिकोण और निवेशक संरक्षण पर ज़ोर भारत के वित्तीय पारिस्थितिकी तंत्र के कुशल और पारदर्शी संचालन को सुनिश्चित करने के लिए आवश्यक है।</a:t>
            </a:r>
          </a:p>
          <a:p>
            <a:pPr marL="457200" indent="-457200">
              <a:buFont typeface="Wingdings" panose="05000000000000000000" pitchFamily="2" charset="2"/>
              <a:buChar char="q"/>
            </a:pPr>
            <a:endParaRPr lang="hi-IN" sz="2400" dirty="0"/>
          </a:p>
          <a:p>
            <a:endParaRPr lang="en-IN" dirty="0"/>
          </a:p>
        </p:txBody>
      </p:sp>
      <p:pic>
        <p:nvPicPr>
          <p:cNvPr id="8" name="Picture 7">
            <a:extLst>
              <a:ext uri="{FF2B5EF4-FFF2-40B4-BE49-F238E27FC236}">
                <a16:creationId xmlns:a16="http://schemas.microsoft.com/office/drawing/2014/main" id="{8DF75992-9205-C5F2-4C6C-B21E684E70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57200" y="1652587"/>
            <a:ext cx="2976880" cy="3395663"/>
          </a:xfrm>
          <a:prstGeom prst="rect">
            <a:avLst/>
          </a:prstGeom>
        </p:spPr>
      </p:pic>
    </p:spTree>
    <p:extLst>
      <p:ext uri="{BB962C8B-B14F-4D97-AF65-F5344CB8AC3E}">
        <p14:creationId xmlns:p14="http://schemas.microsoft.com/office/powerpoint/2010/main" val="2439455028"/>
      </p:ext>
    </p:extLst>
  </p:cSld>
  <p:clrMapOvr>
    <a:masterClrMapping/>
  </p:clrMapOvr>
  <p:transition spd="slow" advTm="194377">
    <p:randomBar dir="vert"/>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anim calcmode="lin" valueType="num">
                                      <p:cBhvr>
                                        <p:cTn id="13" dur="1000" fill="hold"/>
                                        <p:tgtEl>
                                          <p:spTgt spid="8"/>
                                        </p:tgtEl>
                                        <p:attrNameLst>
                                          <p:attrName>ppt_x</p:attrName>
                                        </p:attrNameLst>
                                      </p:cBhvr>
                                      <p:tavLst>
                                        <p:tav tm="0">
                                          <p:val>
                                            <p:strVal val="#ppt_x"/>
                                          </p:val>
                                        </p:tav>
                                        <p:tav tm="100000">
                                          <p:val>
                                            <p:strVal val="#ppt_x"/>
                                          </p:val>
                                        </p:tav>
                                      </p:tavLst>
                                    </p:anim>
                                    <p:anim calcmode="lin" valueType="num">
                                      <p:cBhvr>
                                        <p:cTn id="14"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mph" presetSubtype="0" fill="hold" nodeType="clickEffect">
                                  <p:stCondLst>
                                    <p:cond delay="0"/>
                                  </p:stCondLst>
                                  <p:childTnLst>
                                    <p:animEffect transition="out" filter="fade">
                                      <p:cBhvr>
                                        <p:cTn id="18" dur="500" tmFilter="0, 0; .2, .5; .8, .5; 1, 0"/>
                                        <p:tgtEl>
                                          <p:spTgt spid="6">
                                            <p:txEl>
                                              <p:pRg st="0" end="0"/>
                                            </p:txEl>
                                          </p:spTgt>
                                        </p:tgtEl>
                                      </p:cBhvr>
                                    </p:animEffect>
                                    <p:animScale>
                                      <p:cBhvr>
                                        <p:cTn id="19" dur="250" autoRev="1" fill="hold"/>
                                        <p:tgtEl>
                                          <p:spTgt spid="6">
                                            <p:txEl>
                                              <p:pRg st="0" end="0"/>
                                            </p:txEl>
                                          </p:spTgt>
                                        </p:tgtEl>
                                      </p:cBhvr>
                                      <p:by x="105000" y="105000"/>
                                    </p:animScale>
                                  </p:childTnLst>
                                </p:cTn>
                              </p:par>
                            </p:childTnLst>
                          </p:cTn>
                        </p:par>
                      </p:childTnLst>
                    </p:cTn>
                  </p:par>
                  <p:par>
                    <p:cTn id="20" fill="hold">
                      <p:stCondLst>
                        <p:cond delay="indefinite"/>
                      </p:stCondLst>
                      <p:childTnLst>
                        <p:par>
                          <p:cTn id="21" fill="hold">
                            <p:stCondLst>
                              <p:cond delay="0"/>
                            </p:stCondLst>
                            <p:childTnLst>
                              <p:par>
                                <p:cTn id="22" presetID="10" presetClass="emph" presetSubtype="0" fill="hold" nodeType="clickEffect">
                                  <p:stCondLst>
                                    <p:cond delay="0"/>
                                  </p:stCondLst>
                                  <p:childTnLst>
                                    <p:anim calcmode="discrete" valueType="str">
                                      <p:cBhvr override="childStyle">
                                        <p:cTn id="23" dur="2000" fill="hold"/>
                                        <p:tgtEl>
                                          <p:spTgt spid="6">
                                            <p:txEl>
                                              <p:pRg st="1" end="1"/>
                                            </p:txEl>
                                          </p:spTgt>
                                        </p:tgtEl>
                                        <p:attrNameLst>
                                          <p:attrName>style.fontWeight</p:attrName>
                                        </p:attrNameLst>
                                      </p:cBhvr>
                                      <p:tavLst>
                                        <p:tav tm="0">
                                          <p:val>
                                            <p:strVal val="normal"/>
                                          </p:val>
                                        </p:tav>
                                        <p:tav tm="50000">
                                          <p:val>
                                            <p:strVal val="bold"/>
                                          </p:val>
                                        </p:tav>
                                        <p:tav tm="60000">
                                          <p:val>
                                            <p:strVal val="normal"/>
                                          </p:val>
                                        </p:tav>
                                        <p:tav tm="100000">
                                          <p:val>
                                            <p:strVal val="normal"/>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4B48F03C-CCA8-428E-D9B0-31A4C60A9E17}"/>
              </a:ext>
            </a:extLst>
          </p:cNvPr>
          <p:cNvSpPr txBox="1"/>
          <p:nvPr/>
        </p:nvSpPr>
        <p:spPr>
          <a:xfrm>
            <a:off x="2286000" y="325120"/>
            <a:ext cx="6654800" cy="1569660"/>
          </a:xfrm>
          <a:prstGeom prst="rect">
            <a:avLst/>
          </a:prstGeom>
          <a:noFill/>
        </p:spPr>
        <p:txBody>
          <a:bodyPr wrap="square" rtlCol="0">
            <a:spAutoFit/>
          </a:bodyPr>
          <a:lstStyle/>
          <a:p>
            <a:pPr algn="ctr"/>
            <a:r>
              <a:rPr lang="en-US" dirty="0"/>
              <a:t>      </a:t>
            </a:r>
            <a:r>
              <a:rPr lang="hi-IN" sz="2400" b="1" dirty="0">
                <a:solidFill>
                  <a:schemeClr val="accent1">
                    <a:lumMod val="75000"/>
                  </a:schemeClr>
                </a:solidFill>
                <a:latin typeface="Broadway" panose="04040905080B02020502" pitchFamily="82" charset="0"/>
              </a:rPr>
              <a:t>भारतीय प्रतिभूति और विनिमय बोर्ड</a:t>
            </a:r>
          </a:p>
          <a:p>
            <a:pPr algn="ctr"/>
            <a:r>
              <a:rPr lang="hi-IN" sz="2400" b="1" dirty="0">
                <a:solidFill>
                  <a:schemeClr val="accent1">
                    <a:lumMod val="75000"/>
                  </a:schemeClr>
                </a:solidFill>
                <a:latin typeface="Broadway" panose="04040905080B02020502" pitchFamily="82" charset="0"/>
              </a:rPr>
              <a:t> </a:t>
            </a:r>
          </a:p>
          <a:p>
            <a:pPr algn="ctr"/>
            <a:r>
              <a:rPr lang="en-US" sz="2400" b="1" dirty="0">
                <a:solidFill>
                  <a:schemeClr val="accent1">
                    <a:lumMod val="75000"/>
                  </a:schemeClr>
                </a:solidFill>
                <a:latin typeface="Broadway" panose="04040905080B02020502" pitchFamily="82" charset="0"/>
              </a:rPr>
              <a:t>    </a:t>
            </a:r>
            <a:r>
              <a:rPr lang="hi-IN" sz="2400" b="1" dirty="0">
                <a:solidFill>
                  <a:schemeClr val="accent1">
                    <a:lumMod val="75000"/>
                  </a:schemeClr>
                </a:solidFill>
                <a:latin typeface="Broadway" panose="04040905080B02020502" pitchFamily="82" charset="0"/>
              </a:rPr>
              <a:t>स्थापना और उद्देश्य</a:t>
            </a:r>
          </a:p>
          <a:p>
            <a:pPr algn="ctr"/>
            <a:r>
              <a:rPr lang="en-IN" sz="2400" dirty="0">
                <a:solidFill>
                  <a:schemeClr val="accent1">
                    <a:lumMod val="75000"/>
                  </a:schemeClr>
                </a:solidFill>
                <a:latin typeface="Broadway" panose="04040905080B02020502" pitchFamily="82" charset="0"/>
              </a:rPr>
              <a:t> </a:t>
            </a:r>
            <a:endParaRPr lang="en-IN" dirty="0">
              <a:solidFill>
                <a:schemeClr val="accent1">
                  <a:lumMod val="75000"/>
                </a:schemeClr>
              </a:solidFill>
              <a:latin typeface="Broadway" panose="04040905080B02020502" pitchFamily="82" charset="0"/>
            </a:endParaRPr>
          </a:p>
        </p:txBody>
      </p:sp>
      <p:sp>
        <p:nvSpPr>
          <p:cNvPr id="5" name="TextBox 4">
            <a:extLst>
              <a:ext uri="{FF2B5EF4-FFF2-40B4-BE49-F238E27FC236}">
                <a16:creationId xmlns:a16="http://schemas.microsoft.com/office/drawing/2014/main" id="{626E2B9F-45C9-035F-8104-C36B735AAC76}"/>
              </a:ext>
            </a:extLst>
          </p:cNvPr>
          <p:cNvSpPr txBox="1"/>
          <p:nvPr/>
        </p:nvSpPr>
        <p:spPr>
          <a:xfrm>
            <a:off x="238642" y="1458688"/>
            <a:ext cx="11953358" cy="769441"/>
          </a:xfrm>
          <a:prstGeom prst="rect">
            <a:avLst/>
          </a:prstGeom>
          <a:noFill/>
        </p:spPr>
        <p:txBody>
          <a:bodyPr wrap="square" rtlCol="0">
            <a:spAutoFit/>
          </a:bodyPr>
          <a:lstStyle/>
          <a:p>
            <a:r>
              <a:rPr lang="hi-IN" sz="2400" b="1" u="sng" dirty="0"/>
              <a:t>स्थापना:</a:t>
            </a:r>
            <a:r>
              <a:rPr lang="en-US" sz="2400" b="1" dirty="0"/>
              <a:t>   </a:t>
            </a:r>
            <a:r>
              <a:rPr lang="hi-IN" dirty="0"/>
              <a:t> </a:t>
            </a:r>
            <a:r>
              <a:rPr lang="hi-IN" sz="2000" dirty="0"/>
              <a:t>सेबी का गठन </a:t>
            </a:r>
            <a:r>
              <a:rPr lang="hi-IN" sz="2000" b="1" dirty="0"/>
              <a:t>12 अप्रैल, 1988 </a:t>
            </a:r>
            <a:r>
              <a:rPr lang="hi-IN" sz="2000" dirty="0"/>
              <a:t>को एक गैर-सांविधिक निकाय के रूप में हुआ था,   </a:t>
            </a:r>
            <a:r>
              <a:rPr lang="en-US" sz="2000" dirty="0"/>
              <a:t>                         </a:t>
            </a:r>
            <a:r>
              <a:rPr lang="en-US" sz="2000" b="1" dirty="0"/>
              <a:t>                    			30 </a:t>
            </a:r>
            <a:r>
              <a:rPr lang="hi-IN" sz="2000" b="1" dirty="0"/>
              <a:t>जनवरी, 1992 </a:t>
            </a:r>
            <a:r>
              <a:rPr lang="hi-IN" sz="2000" dirty="0"/>
              <a:t>को सेबी </a:t>
            </a:r>
            <a:r>
              <a:rPr lang="hi-IN" sz="2000" b="1" dirty="0"/>
              <a:t>अधिनियम, 1992 </a:t>
            </a:r>
            <a:r>
              <a:rPr lang="hi-IN" sz="2000" dirty="0"/>
              <a:t>के तहत वैधानिक शक्तियाँ प्राप्त हुईं</a:t>
            </a:r>
            <a:r>
              <a:rPr lang="hi-IN" dirty="0"/>
              <a:t>।</a:t>
            </a:r>
            <a:endParaRPr lang="en-IN" dirty="0"/>
          </a:p>
        </p:txBody>
      </p:sp>
      <p:sp>
        <p:nvSpPr>
          <p:cNvPr id="7" name="TextBox 6">
            <a:extLst>
              <a:ext uri="{FF2B5EF4-FFF2-40B4-BE49-F238E27FC236}">
                <a16:creationId xmlns:a16="http://schemas.microsoft.com/office/drawing/2014/main" id="{AC5A45F1-FBDE-B604-2E2B-F275892A74BE}"/>
              </a:ext>
            </a:extLst>
          </p:cNvPr>
          <p:cNvSpPr txBox="1"/>
          <p:nvPr/>
        </p:nvSpPr>
        <p:spPr>
          <a:xfrm>
            <a:off x="5807151" y="2610685"/>
            <a:ext cx="5720315" cy="4247317"/>
          </a:xfrm>
          <a:prstGeom prst="rect">
            <a:avLst/>
          </a:prstGeom>
          <a:noFill/>
        </p:spPr>
        <p:txBody>
          <a:bodyPr wrap="square" rtlCol="0">
            <a:spAutoFit/>
          </a:bodyPr>
          <a:lstStyle/>
          <a:p>
            <a:r>
              <a:rPr lang="hi-IN" sz="3600" b="1" dirty="0"/>
              <a:t>मुख्यालय और क्षेत्रीय कार्यालय</a:t>
            </a:r>
          </a:p>
          <a:p>
            <a:r>
              <a:rPr lang="hi-IN" sz="3600" b="1" dirty="0"/>
              <a:t>मुख्यालय: मुंबई।</a:t>
            </a:r>
          </a:p>
          <a:p>
            <a:r>
              <a:rPr lang="hi-IN" sz="3600" b="1" dirty="0"/>
              <a:t>क्षेत्रीय कार्यालय: नई दिल्ली, अहमदाबाद, कोलकाता और चेन्नई। </a:t>
            </a:r>
          </a:p>
          <a:p>
            <a:endParaRPr lang="hi-IN" sz="3600" dirty="0"/>
          </a:p>
          <a:p>
            <a:endParaRPr lang="en-IN" dirty="0"/>
          </a:p>
        </p:txBody>
      </p:sp>
      <p:pic>
        <p:nvPicPr>
          <p:cNvPr id="9" name="Picture 8">
            <a:extLst>
              <a:ext uri="{FF2B5EF4-FFF2-40B4-BE49-F238E27FC236}">
                <a16:creationId xmlns:a16="http://schemas.microsoft.com/office/drawing/2014/main" id="{430C0CE0-8B7B-BA22-2512-6055AAB4821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31800" y="3058106"/>
            <a:ext cx="5181600" cy="3352469"/>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pic>
        <p:nvPicPr>
          <p:cNvPr id="2" name="Picture 1">
            <a:extLst>
              <a:ext uri="{FF2B5EF4-FFF2-40B4-BE49-F238E27FC236}">
                <a16:creationId xmlns:a16="http://schemas.microsoft.com/office/drawing/2014/main" id="{F3538BD9-C9E7-0665-D9D8-FD6CD6ED932E}"/>
              </a:ext>
            </a:extLst>
          </p:cNvPr>
          <p:cNvPicPr>
            <a:picLocks noChangeAspect="1"/>
          </p:cNvPicPr>
          <p:nvPr/>
        </p:nvPicPr>
        <p:blipFill>
          <a:blip r:embed="rId6">
            <a:extLst>
              <a:ext uri="{28A0092B-C50C-407E-A947-70E740481C1C}">
                <a14:useLocalDpi xmlns:a14="http://schemas.microsoft.com/office/drawing/2010/main" val="0"/>
              </a:ext>
            </a:extLst>
          </a:blip>
          <a:srcRect l="5102" t="4720" r="-1276" b="30491"/>
          <a:stretch>
            <a:fillRect/>
          </a:stretch>
        </p:blipFill>
        <p:spPr>
          <a:xfrm>
            <a:off x="9692643" y="165852"/>
            <a:ext cx="1960879" cy="785392"/>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custDataLst>
      <p:tags r:id="rId1"/>
    </p:custDataLst>
    <p:extLst>
      <p:ext uri="{BB962C8B-B14F-4D97-AF65-F5344CB8AC3E}">
        <p14:creationId xmlns:p14="http://schemas.microsoft.com/office/powerpoint/2010/main" val="4225430848"/>
      </p:ext>
    </p:extLst>
  </p:cSld>
  <p:clrMapOvr>
    <a:masterClrMapping/>
  </p:clrMapOvr>
  <mc:AlternateContent xmlns:mc="http://schemas.openxmlformats.org/markup-compatibility/2006" xmlns:p14="http://schemas.microsoft.com/office/powerpoint/2010/main">
    <mc:Choice Requires="p14">
      <p:transition spd="slow" p14:dur="1400" advTm="194377">
        <p14:ripple/>
        <p:sndAc>
          <p:stSnd>
            <p:snd r:embed="rId4" name="chimes.wav"/>
          </p:stSnd>
        </p:sndAc>
      </p:transition>
    </mc:Choice>
    <mc:Fallback xmlns="">
      <p:transition spd="slow" advTm="194377">
        <p:fade/>
        <p:sndAc>
          <p:stSnd>
            <p:snd r:embed="rId7"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1"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5"/>
                                        </p:tgtEl>
                                        <p:attrNameLst>
                                          <p:attrName>style.visibility</p:attrName>
                                        </p:attrNameLst>
                                      </p:cBhvr>
                                      <p:to>
                                        <p:strVal val="visible"/>
                                      </p:to>
                                    </p:set>
                                    <p:animEffect transition="in" filter="barn(inVertical)">
                                      <p:cBhvr>
                                        <p:cTn id="29" dur="500"/>
                                        <p:tgtEl>
                                          <p:spTgt spid="5"/>
                                        </p:tgtEl>
                                      </p:cBhvr>
                                    </p:animEffect>
                                  </p:childTnLst>
                                </p:cTn>
                              </p:par>
                            </p:childTnLst>
                          </p:cTn>
                        </p:par>
                      </p:childTnLst>
                    </p:cTn>
                  </p:par>
                  <p:par>
                    <p:cTn id="30" fill="hold">
                      <p:stCondLst>
                        <p:cond delay="indefinite"/>
                      </p:stCondLst>
                      <p:childTnLst>
                        <p:par>
                          <p:cTn id="31" fill="hold">
                            <p:stCondLst>
                              <p:cond delay="0"/>
                            </p:stCondLst>
                            <p:childTnLst>
                              <p:par>
                                <p:cTn id="32" presetID="6" presetClass="entr" presetSubtype="16" fill="hold" nodeType="clickEffect">
                                  <p:stCondLst>
                                    <p:cond delay="0"/>
                                  </p:stCondLst>
                                  <p:childTnLst>
                                    <p:set>
                                      <p:cBhvr>
                                        <p:cTn id="33" dur="1" fill="hold">
                                          <p:stCondLst>
                                            <p:cond delay="0"/>
                                          </p:stCondLst>
                                        </p:cTn>
                                        <p:tgtEl>
                                          <p:spTgt spid="9"/>
                                        </p:tgtEl>
                                        <p:attrNameLst>
                                          <p:attrName>style.visibility</p:attrName>
                                        </p:attrNameLst>
                                      </p:cBhvr>
                                      <p:to>
                                        <p:strVal val="visible"/>
                                      </p:to>
                                    </p:set>
                                    <p:animEffect transition="in" filter="circle(in)">
                                      <p:cBhvr>
                                        <p:cTn id="34" dur="2000"/>
                                        <p:tgtEl>
                                          <p:spTgt spid="9"/>
                                        </p:tgtEl>
                                      </p:cBhvr>
                                    </p:animEffect>
                                  </p:childTnLst>
                                </p:cTn>
                              </p:par>
                            </p:childTnLst>
                          </p:cTn>
                        </p:par>
                      </p:childTnLst>
                    </p:cTn>
                  </p:par>
                  <p:par>
                    <p:cTn id="35" fill="hold">
                      <p:stCondLst>
                        <p:cond delay="indefinite"/>
                      </p:stCondLst>
                      <p:childTnLst>
                        <p:par>
                          <p:cTn id="36" fill="hold">
                            <p:stCondLst>
                              <p:cond delay="0"/>
                            </p:stCondLst>
                            <p:childTnLst>
                              <p:par>
                                <p:cTn id="37" presetID="26" presetClass="emph" presetSubtype="0" fill="hold" grpId="0" nodeType="clickEffect">
                                  <p:stCondLst>
                                    <p:cond delay="0"/>
                                  </p:stCondLst>
                                  <p:childTnLst>
                                    <p:animEffect transition="out" filter="fade">
                                      <p:cBhvr>
                                        <p:cTn id="38" dur="500" tmFilter="0, 0; .2, .5; .8, .5; 1, 0"/>
                                        <p:tgtEl>
                                          <p:spTgt spid="7"/>
                                        </p:tgtEl>
                                      </p:cBhvr>
                                    </p:animEffect>
                                    <p:animScale>
                                      <p:cBhvr>
                                        <p:cTn id="39" dur="250" autoRev="1" fill="hold"/>
                                        <p:tgtEl>
                                          <p:spTgt spid="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4" grpId="1"/>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graphicFrame>
        <p:nvGraphicFramePr>
          <p:cNvPr id="4" name="Diagram 3">
            <a:extLst>
              <a:ext uri="{FF2B5EF4-FFF2-40B4-BE49-F238E27FC236}">
                <a16:creationId xmlns:a16="http://schemas.microsoft.com/office/drawing/2014/main" id="{13B53D4F-3187-5CD9-F2B6-BF36C766C0CE}"/>
              </a:ext>
            </a:extLst>
          </p:cNvPr>
          <p:cNvGraphicFramePr/>
          <p:nvPr>
            <p:extLst>
              <p:ext uri="{D42A27DB-BD31-4B8C-83A1-F6EECF244321}">
                <p14:modId xmlns:p14="http://schemas.microsoft.com/office/powerpoint/2010/main" val="3976196500"/>
              </p:ext>
            </p:extLst>
          </p:nvPr>
        </p:nvGraphicFramePr>
        <p:xfrm>
          <a:off x="207010" y="3860801"/>
          <a:ext cx="7423150" cy="2438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7" name="Picture 6">
            <a:extLst>
              <a:ext uri="{FF2B5EF4-FFF2-40B4-BE49-F238E27FC236}">
                <a16:creationId xmlns:a16="http://schemas.microsoft.com/office/drawing/2014/main" id="{AF243FA8-9B77-167C-FD86-0FA5C8111701}"/>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6096002" y="640080"/>
            <a:ext cx="4990147" cy="330454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perspectiveHeroicExtremeLeftFacing"/>
            <a:lightRig rig="threePt" dir="t">
              <a:rot lat="0" lon="0" rev="2700000"/>
            </a:lightRig>
          </a:scene3d>
          <a:sp3d>
            <a:bevelT h="38100"/>
            <a:contourClr>
              <a:srgbClr val="C0C0C0"/>
            </a:contourClr>
          </a:sp3d>
        </p:spPr>
      </p:pic>
      <p:sp>
        <p:nvSpPr>
          <p:cNvPr id="10" name="TextBox 9">
            <a:extLst>
              <a:ext uri="{FF2B5EF4-FFF2-40B4-BE49-F238E27FC236}">
                <a16:creationId xmlns:a16="http://schemas.microsoft.com/office/drawing/2014/main" id="{98E33F0E-172E-93BB-19BB-8FC6D6A4EB73}"/>
              </a:ext>
            </a:extLst>
          </p:cNvPr>
          <p:cNvSpPr txBox="1"/>
          <p:nvPr/>
        </p:nvSpPr>
        <p:spPr>
          <a:xfrm>
            <a:off x="508000" y="1120676"/>
            <a:ext cx="5965506" cy="2862322"/>
          </a:xfrm>
          <a:prstGeom prst="rect">
            <a:avLst/>
          </a:prstGeom>
          <a:noFill/>
        </p:spPr>
        <p:txBody>
          <a:bodyPr wrap="square" rtlCol="0">
            <a:spAutoFit/>
          </a:bodyPr>
          <a:lstStyle/>
          <a:p>
            <a:r>
              <a:rPr lang="hi-IN" sz="2000" b="1" dirty="0"/>
              <a:t>सेबी का प्रशासनिक कार्य भारत सरकार के वित्त मंत्रालय के अंतर्गत आता है। </a:t>
            </a:r>
          </a:p>
          <a:p>
            <a:r>
              <a:rPr lang="hi-IN" sz="2000" b="1" dirty="0"/>
              <a:t>यह वित्तीय बाज़ार में पारदर्शिता सुनिश्चित करने के लिए काम करता है। </a:t>
            </a:r>
          </a:p>
          <a:p>
            <a:r>
              <a:rPr lang="hi-IN" sz="2000" b="1" dirty="0"/>
              <a:t>सेबी ने निवेशकों को शिक्षित करने के लिए एक ऑनलाइन 'सेबी निवेशक जागरूकता परीक्षा' भी शुरू की है। </a:t>
            </a:r>
          </a:p>
          <a:p>
            <a:endParaRPr lang="hi-IN" sz="2000" b="1" dirty="0"/>
          </a:p>
          <a:p>
            <a:endParaRPr lang="en-IN" sz="2000" b="1" dirty="0"/>
          </a:p>
        </p:txBody>
      </p:sp>
    </p:spTree>
    <p:extLst>
      <p:ext uri="{BB962C8B-B14F-4D97-AF65-F5344CB8AC3E}">
        <p14:creationId xmlns:p14="http://schemas.microsoft.com/office/powerpoint/2010/main" val="239673658"/>
      </p:ext>
    </p:extLst>
  </p:cSld>
  <p:clrMapOvr>
    <a:masterClrMapping/>
  </p:clrMapOvr>
  <p:transition spd="slow" advTm="194377">
    <p:cover/>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linds(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p:cTn id="12" dur="1000" fill="hold"/>
                                        <p:tgtEl>
                                          <p:spTgt spid="4"/>
                                        </p:tgtEl>
                                        <p:attrNameLst>
                                          <p:attrName>ppt_w</p:attrName>
                                        </p:attrNameLst>
                                      </p:cBhvr>
                                      <p:tavLst>
                                        <p:tav tm="0">
                                          <p:val>
                                            <p:strVal val="#ppt_w+.3"/>
                                          </p:val>
                                        </p:tav>
                                        <p:tav tm="100000">
                                          <p:val>
                                            <p:strVal val="#ppt_w"/>
                                          </p:val>
                                        </p:tav>
                                      </p:tavLst>
                                    </p:anim>
                                    <p:anim calcmode="lin" valueType="num">
                                      <p:cBhvr>
                                        <p:cTn id="13" dur="1000" fill="hold"/>
                                        <p:tgtEl>
                                          <p:spTgt spid="4"/>
                                        </p:tgtEl>
                                        <p:attrNameLst>
                                          <p:attrName>ppt_h</p:attrName>
                                        </p:attrNameLst>
                                      </p:cBhvr>
                                      <p:tavLst>
                                        <p:tav tm="0">
                                          <p:val>
                                            <p:strVal val="#ppt_h"/>
                                          </p:val>
                                        </p:tav>
                                        <p:tav tm="100000">
                                          <p:val>
                                            <p:strVal val="#ppt_h"/>
                                          </p:val>
                                        </p:tav>
                                      </p:tavLst>
                                    </p:anim>
                                    <p:animEffect transition="in" filter="fade">
                                      <p:cBhvr>
                                        <p:cTn id="14" dur="1000"/>
                                        <p:tgtEl>
                                          <p:spTgt spid="4"/>
                                        </p:tgtEl>
                                      </p:cBhvr>
                                    </p:animEffect>
                                  </p:childTnLst>
                                </p:cTn>
                              </p:par>
                            </p:childTnLst>
                          </p:cTn>
                        </p:par>
                      </p:childTnLst>
                    </p:cTn>
                  </p:par>
                  <p:par>
                    <p:cTn id="15" fill="hold">
                      <p:stCondLst>
                        <p:cond delay="indefinite"/>
                      </p:stCondLst>
                      <p:childTnLst>
                        <p:par>
                          <p:cTn id="16" fill="hold">
                            <p:stCondLst>
                              <p:cond delay="0"/>
                            </p:stCondLst>
                            <p:childTnLst>
                              <p:par>
                                <p:cTn id="17" presetID="9"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dissolve">
                                      <p:cBhvr>
                                        <p:cTn id="1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0"/>
                <a:lumOff val="100000"/>
              </a:schemeClr>
            </a:gs>
            <a:gs pos="35000">
              <a:schemeClr val="accent6">
                <a:lumMod val="0"/>
                <a:lumOff val="100000"/>
              </a:schemeClr>
            </a:gs>
            <a:gs pos="100000">
              <a:schemeClr val="accent6">
                <a:lumMod val="100000"/>
              </a:schemeClr>
            </a:gs>
          </a:gsLst>
          <a:path path="circle">
            <a:fillToRect l="50000" t="-80000" r="50000" b="180000"/>
          </a:path>
          <a:tileRect/>
        </a:gradFill>
        <a:effectLst/>
      </p:bgPr>
    </p:bg>
    <p:spTree>
      <p:nvGrpSpPr>
        <p:cNvPr id="1" name=""/>
        <p:cNvGrpSpPr/>
        <p:nvPr/>
      </p:nvGrpSpPr>
      <p:grpSpPr>
        <a:xfrm>
          <a:off x="0" y="0"/>
          <a:ext cx="0" cy="0"/>
          <a:chOff x="0" y="0"/>
          <a:chExt cx="0" cy="0"/>
        </a:xfrm>
      </p:grpSpPr>
      <p:sp>
        <p:nvSpPr>
          <p:cNvPr id="2" name="Rectangle: Beveled 1">
            <a:extLst>
              <a:ext uri="{FF2B5EF4-FFF2-40B4-BE49-F238E27FC236}">
                <a16:creationId xmlns:a16="http://schemas.microsoft.com/office/drawing/2014/main" id="{9BE974B9-F670-F561-893B-4C792876044B}"/>
              </a:ext>
            </a:extLst>
          </p:cNvPr>
          <p:cNvSpPr/>
          <p:nvPr/>
        </p:nvSpPr>
        <p:spPr>
          <a:xfrm>
            <a:off x="1940768" y="354563"/>
            <a:ext cx="7091473" cy="1177250"/>
          </a:xfrm>
          <a:prstGeom prst="bevel">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3" name="TextBox 2">
            <a:extLst>
              <a:ext uri="{FF2B5EF4-FFF2-40B4-BE49-F238E27FC236}">
                <a16:creationId xmlns:a16="http://schemas.microsoft.com/office/drawing/2014/main" id="{4AB0CA78-1319-79F4-AA85-29C669C00EC6}"/>
              </a:ext>
            </a:extLst>
          </p:cNvPr>
          <p:cNvSpPr txBox="1"/>
          <p:nvPr/>
        </p:nvSpPr>
        <p:spPr>
          <a:xfrm>
            <a:off x="4818441" y="1560329"/>
            <a:ext cx="7292045" cy="5139869"/>
          </a:xfrm>
          <a:prstGeom prst="rect">
            <a:avLst/>
          </a:prstGeom>
          <a:noFill/>
        </p:spPr>
        <p:txBody>
          <a:bodyPr wrap="square">
            <a:spAutoFit/>
          </a:bodyPr>
          <a:lstStyle/>
          <a:p>
            <a:r>
              <a:rPr lang="hi-IN" sz="4400" dirty="0"/>
              <a:t>मुख्य उद्देश्य:</a:t>
            </a:r>
            <a:endParaRPr lang="en-US" sz="4400" dirty="0"/>
          </a:p>
          <a:p>
            <a:endParaRPr lang="hi-IN" sz="4400" dirty="0"/>
          </a:p>
          <a:p>
            <a:pPr marL="342900" indent="-342900">
              <a:buFont typeface="+mj-lt"/>
              <a:buAutoNum type="arabicPeriod"/>
            </a:pPr>
            <a:r>
              <a:rPr lang="hi-IN" sz="2000" b="1" dirty="0"/>
              <a:t>प्रतिभूतियों में निवेशकों के हितों की रक्षा करना। </a:t>
            </a:r>
          </a:p>
          <a:p>
            <a:pPr marL="342900" indent="-342900">
              <a:buFont typeface="+mj-lt"/>
              <a:buAutoNum type="arabicPeriod"/>
            </a:pPr>
            <a:r>
              <a:rPr lang="hi-IN" sz="2000" b="1" dirty="0"/>
              <a:t>प्रतिभूति बाज़ार को विनियमित करना और उसका विकास करना। </a:t>
            </a:r>
          </a:p>
          <a:p>
            <a:pPr marL="342900" indent="-342900">
              <a:buFont typeface="+mj-lt"/>
              <a:buAutoNum type="arabicPeriod"/>
            </a:pPr>
            <a:r>
              <a:rPr lang="hi-IN" sz="2000" b="1" dirty="0"/>
              <a:t>बाज़ार में पारदर्शिता और निष्पक्षता को बढ़ावा देना</a:t>
            </a:r>
            <a:r>
              <a:rPr lang="en-US" sz="2000" b="1" dirty="0"/>
              <a:t> </a:t>
            </a:r>
            <a:r>
              <a:rPr lang="hi-IN" sz="2000" b="1" dirty="0"/>
              <a:t>कार्य और शक्तियाँ</a:t>
            </a:r>
          </a:p>
          <a:p>
            <a:pPr marL="342900" indent="-342900">
              <a:buFont typeface="+mj-lt"/>
              <a:buAutoNum type="arabicPeriod"/>
            </a:pPr>
            <a:r>
              <a:rPr lang="hi-IN" sz="2000" b="1" dirty="0"/>
              <a:t>स्टॉक एक्सचेंजों और अन्य वित्तीय मध्यस्थों की निगरानी और विनियमन।</a:t>
            </a:r>
          </a:p>
          <a:p>
            <a:pPr marL="342900" indent="-342900">
              <a:buFont typeface="+mj-lt"/>
              <a:buAutoNum type="arabicPeriod"/>
            </a:pPr>
            <a:r>
              <a:rPr lang="hi-IN" sz="2000" b="1" dirty="0"/>
              <a:t>निवेशकों के हितों की रक्षा के लिए नियम और दिशानिर्देश बनाना।</a:t>
            </a:r>
          </a:p>
          <a:p>
            <a:pPr marL="342900" indent="-342900">
              <a:buFont typeface="+mj-lt"/>
              <a:buAutoNum type="arabicPeriod"/>
            </a:pPr>
            <a:r>
              <a:rPr lang="hi-IN" sz="2000" b="1" dirty="0"/>
              <a:t>स्टॉक एक्सचेंजों की जाँच करना और उनके उप-नियमों को मंजूरी देना।</a:t>
            </a:r>
          </a:p>
          <a:p>
            <a:pPr marL="342900" indent="-342900">
              <a:buFont typeface="+mj-lt"/>
              <a:buAutoNum type="arabicPeriod"/>
            </a:pPr>
            <a:r>
              <a:rPr lang="hi-IN" sz="2000" b="1" dirty="0"/>
              <a:t>दलालों का पंजीकरण और उनके कामकाज की देखरेख करना।</a:t>
            </a:r>
          </a:p>
          <a:p>
            <a:pPr marL="342900" indent="-342900">
              <a:buFont typeface="+mj-lt"/>
              <a:buAutoNum type="arabicPeriod"/>
            </a:pPr>
            <a:r>
              <a:rPr lang="hi-IN" sz="2000" b="1" dirty="0"/>
              <a:t>धोखाधड़ी और गलत कामों को रोकना</a:t>
            </a:r>
            <a:r>
              <a:rPr lang="hi-IN" b="1" dirty="0"/>
              <a:t>। </a:t>
            </a:r>
          </a:p>
        </p:txBody>
      </p:sp>
      <p:sp>
        <p:nvSpPr>
          <p:cNvPr id="4" name="TextBox 3">
            <a:extLst>
              <a:ext uri="{FF2B5EF4-FFF2-40B4-BE49-F238E27FC236}">
                <a16:creationId xmlns:a16="http://schemas.microsoft.com/office/drawing/2014/main" id="{7BB2113A-7431-A4BF-6486-26DC7C4C66F7}"/>
              </a:ext>
            </a:extLst>
          </p:cNvPr>
          <p:cNvSpPr txBox="1"/>
          <p:nvPr/>
        </p:nvSpPr>
        <p:spPr>
          <a:xfrm>
            <a:off x="2123440" y="489399"/>
            <a:ext cx="6908800" cy="1508105"/>
          </a:xfrm>
          <a:prstGeom prst="rect">
            <a:avLst/>
          </a:prstGeom>
          <a:noFill/>
        </p:spPr>
        <p:txBody>
          <a:bodyPr wrap="square" rtlCol="0">
            <a:spAutoFit/>
          </a:bodyPr>
          <a:lstStyle/>
          <a:p>
            <a:pPr algn="ctr"/>
            <a:r>
              <a:rPr lang="hi-IN" sz="3600" b="1" dirty="0"/>
              <a:t>भारतीय प्रतिभूति और विनिमय बोर्ड</a:t>
            </a:r>
          </a:p>
          <a:p>
            <a:r>
              <a:rPr lang="hi-IN" sz="3600" b="1" dirty="0"/>
              <a:t> </a:t>
            </a:r>
          </a:p>
          <a:p>
            <a:endParaRPr lang="en-IN" sz="2000" b="1" dirty="0"/>
          </a:p>
        </p:txBody>
      </p:sp>
      <p:pic>
        <p:nvPicPr>
          <p:cNvPr id="6" name="Picture 5">
            <a:extLst>
              <a:ext uri="{FF2B5EF4-FFF2-40B4-BE49-F238E27FC236}">
                <a16:creationId xmlns:a16="http://schemas.microsoft.com/office/drawing/2014/main" id="{903549DC-97D2-1174-E46A-F7A8C017558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33915" y="2827961"/>
            <a:ext cx="4359349" cy="3540642"/>
          </a:xfrm>
          <a:prstGeom prst="rect">
            <a:avLst/>
          </a:prstGeom>
          <a:ln>
            <a:noFill/>
          </a:ln>
          <a:effectLst>
            <a:outerShdw blurRad="76200" dir="18900000" sy="23000" kx="-1200000" algn="bl" rotWithShape="0">
              <a:prstClr val="black">
                <a:alpha val="20000"/>
              </a:prstClr>
            </a:outerShdw>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2778242075"/>
      </p:ext>
    </p:extLst>
  </p:cSld>
  <p:clrMapOvr>
    <a:masterClrMapping/>
  </p:clrMapOvr>
  <mc:AlternateContent xmlns:mc="http://schemas.openxmlformats.org/markup-compatibility/2006" xmlns:p14="http://schemas.microsoft.com/office/powerpoint/2010/main">
    <mc:Choice Requires="p14">
      <p:transition spd="slow" p14:dur="2000" advTm="194377">
        <p14:ferris dir="l"/>
        <p:sndAc>
          <p:stSnd>
            <p:snd r:embed="rId2" name="chimes.wav"/>
          </p:stSnd>
        </p:sndAc>
      </p:transition>
    </mc:Choice>
    <mc:Fallback xmlns="">
      <p:transition spd="slow" advTm="194377">
        <p:fade/>
        <p:sndAc>
          <p:stSnd>
            <p:snd r:embed="rId4" name="chimes.wav"/>
          </p:stSnd>
        </p:sndAc>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6" presetClass="emph" presetSubtype="0" fill="hold" nodeType="clickEffect">
                                  <p:stCondLst>
                                    <p:cond delay="0"/>
                                  </p:stCondLst>
                                  <p:childTnLst>
                                    <p:animEffect transition="out" filter="fade">
                                      <p:cBhvr>
                                        <p:cTn id="13" dur="500" tmFilter="0, 0; .2, .5; .8, .5; 1, 0"/>
                                        <p:tgtEl>
                                          <p:spTgt spid="6"/>
                                        </p:tgtEl>
                                      </p:cBhvr>
                                    </p:animEffect>
                                    <p:animScale>
                                      <p:cBhvr>
                                        <p:cTn id="14" dur="250" autoRev="1" fill="hold"/>
                                        <p:tgtEl>
                                          <p:spTgt spid="6"/>
                                        </p:tgtEl>
                                      </p:cBhvr>
                                      <p:by x="105000" y="105000"/>
                                    </p:animScale>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1" nodeType="click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circle(in)">
                                      <p:cBhvr>
                                        <p:cTn id="19"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1"/>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67000"/>
              </a:schemeClr>
            </a:gs>
            <a:gs pos="48000">
              <a:schemeClr val="accent6">
                <a:lumMod val="97000"/>
                <a:lumOff val="3000"/>
              </a:schemeClr>
            </a:gs>
            <a:gs pos="100000">
              <a:schemeClr val="accent6">
                <a:lumMod val="60000"/>
                <a:lumOff val="40000"/>
              </a:schemeClr>
            </a:gs>
          </a:gsLst>
          <a:lin ang="0" scaled="1"/>
          <a:tileRect/>
        </a:gradFill>
        <a:effectLst/>
      </p:bgPr>
    </p:bg>
    <p:spTree>
      <p:nvGrpSpPr>
        <p:cNvPr id="1" name=""/>
        <p:cNvGrpSpPr/>
        <p:nvPr/>
      </p:nvGrpSpPr>
      <p:grpSpPr>
        <a:xfrm>
          <a:off x="0" y="0"/>
          <a:ext cx="0" cy="0"/>
          <a:chOff x="0" y="0"/>
          <a:chExt cx="0" cy="0"/>
        </a:xfrm>
      </p:grpSpPr>
      <p:sp>
        <p:nvSpPr>
          <p:cNvPr id="2" name="Wave 1">
            <a:extLst>
              <a:ext uri="{FF2B5EF4-FFF2-40B4-BE49-F238E27FC236}">
                <a16:creationId xmlns:a16="http://schemas.microsoft.com/office/drawing/2014/main" id="{3BAE05CB-9BF9-264A-7E65-4AE0CADB4662}"/>
              </a:ext>
            </a:extLst>
          </p:cNvPr>
          <p:cNvSpPr/>
          <p:nvPr/>
        </p:nvSpPr>
        <p:spPr>
          <a:xfrm>
            <a:off x="3346002" y="70037"/>
            <a:ext cx="5108713" cy="775252"/>
          </a:xfrm>
          <a:prstGeom prst="wav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graphicFrame>
        <p:nvGraphicFramePr>
          <p:cNvPr id="9" name="Diagram 8">
            <a:extLst>
              <a:ext uri="{FF2B5EF4-FFF2-40B4-BE49-F238E27FC236}">
                <a16:creationId xmlns:a16="http://schemas.microsoft.com/office/drawing/2014/main" id="{B93287A6-C5AB-7D5F-29FB-CEB9DA777BE2}"/>
              </a:ext>
            </a:extLst>
          </p:cNvPr>
          <p:cNvGraphicFramePr/>
          <p:nvPr>
            <p:extLst>
              <p:ext uri="{D42A27DB-BD31-4B8C-83A1-F6EECF244321}">
                <p14:modId xmlns:p14="http://schemas.microsoft.com/office/powerpoint/2010/main" val="207902656"/>
              </p:ext>
            </p:extLst>
          </p:nvPr>
        </p:nvGraphicFramePr>
        <p:xfrm>
          <a:off x="1172818" y="2331519"/>
          <a:ext cx="9481780" cy="423216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TextBox 10">
            <a:extLst>
              <a:ext uri="{FF2B5EF4-FFF2-40B4-BE49-F238E27FC236}">
                <a16:creationId xmlns:a16="http://schemas.microsoft.com/office/drawing/2014/main" id="{B21D9420-8D7E-068E-BC3F-B3702A77D789}"/>
              </a:ext>
            </a:extLst>
          </p:cNvPr>
          <p:cNvSpPr txBox="1"/>
          <p:nvPr/>
        </p:nvSpPr>
        <p:spPr>
          <a:xfrm rot="182249">
            <a:off x="4051665" y="165277"/>
            <a:ext cx="3671041" cy="584775"/>
          </a:xfrm>
          <a:prstGeom prst="rect">
            <a:avLst/>
          </a:prstGeom>
          <a:noFill/>
        </p:spPr>
        <p:txBody>
          <a:bodyPr wrap="square">
            <a:spAutoFit/>
          </a:bodyPr>
          <a:lstStyle/>
          <a:p>
            <a:pPr lvl="0"/>
            <a:r>
              <a:rPr lang="hi-IN" sz="3200" b="1" dirty="0"/>
              <a:t>सेबी के चार कार्य</a:t>
            </a:r>
            <a:endParaRPr lang="en-IN" sz="3200" b="1" dirty="0"/>
          </a:p>
        </p:txBody>
      </p:sp>
      <p:sp>
        <p:nvSpPr>
          <p:cNvPr id="13" name="Callout: Down Arrow 12">
            <a:extLst>
              <a:ext uri="{FF2B5EF4-FFF2-40B4-BE49-F238E27FC236}">
                <a16:creationId xmlns:a16="http://schemas.microsoft.com/office/drawing/2014/main" id="{C257E1EC-353F-4F5F-AD51-FCE937588AA9}"/>
              </a:ext>
            </a:extLst>
          </p:cNvPr>
          <p:cNvSpPr/>
          <p:nvPr/>
        </p:nvSpPr>
        <p:spPr>
          <a:xfrm>
            <a:off x="1721149" y="1066340"/>
            <a:ext cx="2251166" cy="2230015"/>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N" sz="2400" b="1" dirty="0" err="1">
                <a:solidFill>
                  <a:schemeClr val="tx1"/>
                </a:solidFill>
              </a:rPr>
              <a:t>यह</a:t>
            </a:r>
            <a:r>
              <a:rPr lang="en-IN" sz="2400" b="1" dirty="0">
                <a:solidFill>
                  <a:schemeClr val="tx1"/>
                </a:solidFill>
              </a:rPr>
              <a:t> </a:t>
            </a:r>
            <a:r>
              <a:rPr lang="en-IN" sz="2400" b="1" dirty="0" err="1">
                <a:solidFill>
                  <a:schemeClr val="tx1"/>
                </a:solidFill>
              </a:rPr>
              <a:t>सुनिश्चित</a:t>
            </a:r>
            <a:r>
              <a:rPr lang="en-IN" sz="2400" b="1" dirty="0">
                <a:solidFill>
                  <a:schemeClr val="tx1"/>
                </a:solidFill>
              </a:rPr>
              <a:t> </a:t>
            </a:r>
            <a:r>
              <a:rPr lang="en-IN" sz="2400" b="1" dirty="0" err="1">
                <a:solidFill>
                  <a:schemeClr val="tx1"/>
                </a:solidFill>
              </a:rPr>
              <a:t>करता</a:t>
            </a:r>
            <a:r>
              <a:rPr lang="en-IN" sz="2400" b="1" dirty="0">
                <a:solidFill>
                  <a:schemeClr val="tx1"/>
                </a:solidFill>
              </a:rPr>
              <a:t> </a:t>
            </a:r>
            <a:r>
              <a:rPr lang="en-IN" sz="2400" b="1" dirty="0" err="1">
                <a:solidFill>
                  <a:schemeClr val="tx1"/>
                </a:solidFill>
              </a:rPr>
              <a:t>है</a:t>
            </a:r>
            <a:r>
              <a:rPr lang="en-IN" sz="2400" b="1" dirty="0">
                <a:solidFill>
                  <a:schemeClr val="tx1"/>
                </a:solidFill>
              </a:rPr>
              <a:t> </a:t>
            </a:r>
            <a:r>
              <a:rPr lang="en-IN" sz="2400" b="1" dirty="0" err="1">
                <a:solidFill>
                  <a:schemeClr val="tx1"/>
                </a:solidFill>
              </a:rPr>
              <a:t>कि</a:t>
            </a:r>
            <a:r>
              <a:rPr lang="en-IN" sz="2400" b="1" dirty="0">
                <a:solidFill>
                  <a:schemeClr val="tx1"/>
                </a:solidFill>
              </a:rPr>
              <a:t> </a:t>
            </a:r>
            <a:r>
              <a:rPr lang="en-IN" sz="2400" b="1" dirty="0" err="1">
                <a:solidFill>
                  <a:schemeClr val="tx1"/>
                </a:solidFill>
              </a:rPr>
              <a:t>निवेशकों</a:t>
            </a:r>
            <a:r>
              <a:rPr lang="en-IN" sz="2400" b="1" dirty="0">
                <a:solidFill>
                  <a:schemeClr val="tx1"/>
                </a:solidFill>
              </a:rPr>
              <a:t> </a:t>
            </a:r>
            <a:r>
              <a:rPr lang="en-IN" sz="2400" b="1" dirty="0" err="1">
                <a:solidFill>
                  <a:schemeClr val="tx1"/>
                </a:solidFill>
              </a:rPr>
              <a:t>के</a:t>
            </a:r>
            <a:r>
              <a:rPr lang="en-IN" sz="2400" b="1" dirty="0">
                <a:solidFill>
                  <a:schemeClr val="tx1"/>
                </a:solidFill>
              </a:rPr>
              <a:t> </a:t>
            </a:r>
            <a:r>
              <a:rPr lang="en-IN" sz="2400" b="1" dirty="0" err="1">
                <a:solidFill>
                  <a:schemeClr val="tx1"/>
                </a:solidFill>
              </a:rPr>
              <a:t>हितों</a:t>
            </a:r>
            <a:r>
              <a:rPr lang="en-IN" sz="2400" b="1" dirty="0">
                <a:solidFill>
                  <a:schemeClr val="tx1"/>
                </a:solidFill>
              </a:rPr>
              <a:t> </a:t>
            </a:r>
            <a:r>
              <a:rPr lang="en-IN" sz="2400" b="1" dirty="0" err="1">
                <a:solidFill>
                  <a:schemeClr val="tx1"/>
                </a:solidFill>
              </a:rPr>
              <a:t>की</a:t>
            </a:r>
            <a:r>
              <a:rPr lang="en-IN" sz="2400" b="1" dirty="0">
                <a:solidFill>
                  <a:schemeClr val="tx1"/>
                </a:solidFill>
              </a:rPr>
              <a:t> </a:t>
            </a:r>
            <a:r>
              <a:rPr lang="en-IN" sz="2400" b="1" dirty="0" err="1">
                <a:solidFill>
                  <a:schemeClr val="tx1"/>
                </a:solidFill>
              </a:rPr>
              <a:t>रक्षा</a:t>
            </a:r>
            <a:r>
              <a:rPr lang="en-IN" sz="2400" b="1" dirty="0">
                <a:solidFill>
                  <a:schemeClr val="tx1"/>
                </a:solidFill>
              </a:rPr>
              <a:t> </a:t>
            </a:r>
            <a:r>
              <a:rPr lang="en-IN" sz="2400" b="1" dirty="0" err="1">
                <a:solidFill>
                  <a:schemeClr val="tx1"/>
                </a:solidFill>
              </a:rPr>
              <a:t>हो</a:t>
            </a:r>
            <a:r>
              <a:rPr lang="en-IN" sz="2400" b="1" dirty="0">
                <a:solidFill>
                  <a:schemeClr val="tx1"/>
                </a:solidFill>
              </a:rPr>
              <a:t>। </a:t>
            </a:r>
          </a:p>
        </p:txBody>
      </p:sp>
      <p:sp>
        <p:nvSpPr>
          <p:cNvPr id="14" name="Callout: Down Arrow 13">
            <a:extLst>
              <a:ext uri="{FF2B5EF4-FFF2-40B4-BE49-F238E27FC236}">
                <a16:creationId xmlns:a16="http://schemas.microsoft.com/office/drawing/2014/main" id="{5921A924-66C4-2E33-5709-2FAFE0454188}"/>
              </a:ext>
            </a:extLst>
          </p:cNvPr>
          <p:cNvSpPr/>
          <p:nvPr/>
        </p:nvSpPr>
        <p:spPr>
          <a:xfrm>
            <a:off x="4051663" y="1066340"/>
            <a:ext cx="2339806" cy="2130163"/>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N" sz="2400" b="1" dirty="0" err="1">
                <a:solidFill>
                  <a:schemeClr val="tx1"/>
                </a:solidFill>
              </a:rPr>
              <a:t>यह</a:t>
            </a:r>
            <a:r>
              <a:rPr lang="en-IN" sz="2400" b="1" dirty="0">
                <a:solidFill>
                  <a:schemeClr val="tx1"/>
                </a:solidFill>
              </a:rPr>
              <a:t> </a:t>
            </a:r>
            <a:r>
              <a:rPr lang="en-IN" sz="2400" b="1" dirty="0" err="1">
                <a:solidFill>
                  <a:schemeClr val="tx1"/>
                </a:solidFill>
              </a:rPr>
              <a:t>बाज़ार</a:t>
            </a:r>
            <a:r>
              <a:rPr lang="en-IN" sz="2400" b="1" dirty="0">
                <a:solidFill>
                  <a:schemeClr val="tx1"/>
                </a:solidFill>
              </a:rPr>
              <a:t> </a:t>
            </a:r>
            <a:r>
              <a:rPr lang="en-IN" sz="2400" b="1" dirty="0" err="1">
                <a:solidFill>
                  <a:schemeClr val="tx1"/>
                </a:solidFill>
              </a:rPr>
              <a:t>के</a:t>
            </a:r>
            <a:r>
              <a:rPr lang="en-IN" sz="2400" b="1" dirty="0">
                <a:solidFill>
                  <a:schemeClr val="tx1"/>
                </a:solidFill>
              </a:rPr>
              <a:t> </a:t>
            </a:r>
            <a:r>
              <a:rPr lang="en-IN" sz="2400" b="1" dirty="0" err="1">
                <a:solidFill>
                  <a:schemeClr val="tx1"/>
                </a:solidFill>
              </a:rPr>
              <a:t>विकास</a:t>
            </a:r>
            <a:r>
              <a:rPr lang="en-IN" sz="2400" b="1" dirty="0">
                <a:solidFill>
                  <a:schemeClr val="tx1"/>
                </a:solidFill>
              </a:rPr>
              <a:t> </a:t>
            </a:r>
            <a:r>
              <a:rPr lang="en-IN" sz="2400" b="1" dirty="0" err="1">
                <a:solidFill>
                  <a:schemeClr val="tx1"/>
                </a:solidFill>
              </a:rPr>
              <a:t>और</a:t>
            </a:r>
            <a:r>
              <a:rPr lang="en-IN" sz="2400" b="1" dirty="0">
                <a:solidFill>
                  <a:schemeClr val="tx1"/>
                </a:solidFill>
              </a:rPr>
              <a:t> </a:t>
            </a:r>
            <a:r>
              <a:rPr lang="en-IN" sz="2400" b="1" dirty="0" err="1">
                <a:solidFill>
                  <a:schemeClr val="tx1"/>
                </a:solidFill>
              </a:rPr>
              <a:t>उसके</a:t>
            </a:r>
            <a:r>
              <a:rPr lang="en-IN" sz="2400" b="1" dirty="0">
                <a:solidFill>
                  <a:schemeClr val="tx1"/>
                </a:solidFill>
              </a:rPr>
              <a:t> </a:t>
            </a:r>
            <a:r>
              <a:rPr lang="en-IN" sz="2400" b="1" dirty="0" err="1">
                <a:solidFill>
                  <a:schemeClr val="tx1"/>
                </a:solidFill>
              </a:rPr>
              <a:t>सुचारू</a:t>
            </a:r>
            <a:r>
              <a:rPr lang="en-IN" sz="2400" b="1" dirty="0">
                <a:solidFill>
                  <a:schemeClr val="tx1"/>
                </a:solidFill>
              </a:rPr>
              <a:t> </a:t>
            </a:r>
            <a:r>
              <a:rPr lang="en-IN" sz="2400" b="1" dirty="0" err="1">
                <a:solidFill>
                  <a:schemeClr val="tx1"/>
                </a:solidFill>
              </a:rPr>
              <a:t>कामकाज</a:t>
            </a:r>
            <a:r>
              <a:rPr lang="en-IN" sz="2400" b="1" dirty="0">
                <a:solidFill>
                  <a:schemeClr val="tx1"/>
                </a:solidFill>
              </a:rPr>
              <a:t> </a:t>
            </a:r>
            <a:r>
              <a:rPr lang="en-IN" sz="2400" b="1" dirty="0" err="1">
                <a:solidFill>
                  <a:schemeClr val="tx1"/>
                </a:solidFill>
              </a:rPr>
              <a:t>को</a:t>
            </a:r>
            <a:r>
              <a:rPr lang="en-IN" sz="2400" b="1" dirty="0">
                <a:solidFill>
                  <a:schemeClr val="tx1"/>
                </a:solidFill>
              </a:rPr>
              <a:t> </a:t>
            </a:r>
            <a:r>
              <a:rPr lang="en-IN" sz="2400" b="1" dirty="0" err="1">
                <a:solidFill>
                  <a:schemeClr val="tx1"/>
                </a:solidFill>
              </a:rPr>
              <a:t>बढ़ावा</a:t>
            </a:r>
            <a:r>
              <a:rPr lang="en-IN" sz="2400" b="1" dirty="0">
                <a:solidFill>
                  <a:schemeClr val="tx1"/>
                </a:solidFill>
              </a:rPr>
              <a:t> </a:t>
            </a:r>
            <a:r>
              <a:rPr lang="en-IN" sz="2400" b="1" dirty="0" err="1">
                <a:solidFill>
                  <a:schemeClr val="tx1"/>
                </a:solidFill>
              </a:rPr>
              <a:t>देता</a:t>
            </a:r>
            <a:r>
              <a:rPr lang="en-IN" sz="2400" b="1" dirty="0">
                <a:solidFill>
                  <a:schemeClr val="tx1"/>
                </a:solidFill>
              </a:rPr>
              <a:t> </a:t>
            </a:r>
            <a:r>
              <a:rPr lang="en-IN" sz="2400" b="1" dirty="0" err="1">
                <a:solidFill>
                  <a:schemeClr val="tx1"/>
                </a:solidFill>
              </a:rPr>
              <a:t>है</a:t>
            </a:r>
            <a:r>
              <a:rPr lang="en-IN" sz="2400" b="1" dirty="0">
                <a:solidFill>
                  <a:schemeClr val="tx1"/>
                </a:solidFill>
              </a:rPr>
              <a:t>।</a:t>
            </a:r>
          </a:p>
        </p:txBody>
      </p:sp>
      <p:sp>
        <p:nvSpPr>
          <p:cNvPr id="15" name="Callout: Down Arrow 14">
            <a:extLst>
              <a:ext uri="{FF2B5EF4-FFF2-40B4-BE49-F238E27FC236}">
                <a16:creationId xmlns:a16="http://schemas.microsoft.com/office/drawing/2014/main" id="{3570F65C-237D-7649-8016-FD66E54EB1C5}"/>
              </a:ext>
            </a:extLst>
          </p:cNvPr>
          <p:cNvSpPr/>
          <p:nvPr/>
        </p:nvSpPr>
        <p:spPr>
          <a:xfrm>
            <a:off x="6470817" y="1066339"/>
            <a:ext cx="1983896" cy="2277849"/>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N" sz="2000" b="1" dirty="0" err="1">
                <a:solidFill>
                  <a:schemeClr val="tx1"/>
                </a:solidFill>
              </a:rPr>
              <a:t>यह</a:t>
            </a:r>
            <a:r>
              <a:rPr lang="en-IN" sz="2000" b="1" dirty="0">
                <a:solidFill>
                  <a:schemeClr val="tx1"/>
                </a:solidFill>
              </a:rPr>
              <a:t> </a:t>
            </a:r>
            <a:r>
              <a:rPr lang="en-IN" sz="2000" b="1" dirty="0" err="1">
                <a:solidFill>
                  <a:schemeClr val="tx1"/>
                </a:solidFill>
              </a:rPr>
              <a:t>निवेशकों</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बाज़ार</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उसके</a:t>
            </a:r>
            <a:r>
              <a:rPr lang="en-IN" sz="2000" b="1" dirty="0">
                <a:solidFill>
                  <a:schemeClr val="tx1"/>
                </a:solidFill>
              </a:rPr>
              <a:t> </a:t>
            </a:r>
            <a:r>
              <a:rPr lang="en-IN" sz="2000" b="1" dirty="0" err="1">
                <a:solidFill>
                  <a:schemeClr val="tx1"/>
                </a:solidFill>
              </a:rPr>
              <a:t>मध्यस्थों</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बारे</a:t>
            </a:r>
            <a:r>
              <a:rPr lang="en-IN" sz="2000" b="1" dirty="0">
                <a:solidFill>
                  <a:schemeClr val="tx1"/>
                </a:solidFill>
              </a:rPr>
              <a:t> </a:t>
            </a:r>
            <a:r>
              <a:rPr lang="en-IN" sz="2000" b="1" dirty="0" err="1">
                <a:solidFill>
                  <a:schemeClr val="tx1"/>
                </a:solidFill>
              </a:rPr>
              <a:t>में</a:t>
            </a:r>
            <a:r>
              <a:rPr lang="en-IN" sz="2000" b="1" dirty="0">
                <a:solidFill>
                  <a:schemeClr val="tx1"/>
                </a:solidFill>
              </a:rPr>
              <a:t> </a:t>
            </a:r>
            <a:r>
              <a:rPr lang="en-IN" sz="2000" b="1" dirty="0" err="1">
                <a:solidFill>
                  <a:schemeClr val="tx1"/>
                </a:solidFill>
              </a:rPr>
              <a:t>शिक्षित</a:t>
            </a:r>
            <a:r>
              <a:rPr lang="en-IN" sz="2000" b="1" dirty="0">
                <a:solidFill>
                  <a:schemeClr val="tx1"/>
                </a:solidFill>
              </a:rPr>
              <a:t> </a:t>
            </a:r>
            <a:r>
              <a:rPr lang="en-IN" sz="2000" b="1" dirty="0" err="1">
                <a:solidFill>
                  <a:schemeClr val="tx1"/>
                </a:solidFill>
              </a:rPr>
              <a:t>करता</a:t>
            </a:r>
            <a:r>
              <a:rPr lang="en-IN" sz="2000" b="1" dirty="0">
                <a:solidFill>
                  <a:schemeClr val="tx1"/>
                </a:solidFill>
              </a:rPr>
              <a:t> </a:t>
            </a:r>
            <a:r>
              <a:rPr lang="en-IN" sz="2000" b="1" dirty="0" err="1">
                <a:solidFill>
                  <a:schemeClr val="tx1"/>
                </a:solidFill>
              </a:rPr>
              <a:t>है</a:t>
            </a:r>
            <a:endParaRPr lang="en-IN" sz="2000" b="1" dirty="0">
              <a:solidFill>
                <a:schemeClr val="tx1"/>
              </a:solidFill>
            </a:endParaRPr>
          </a:p>
        </p:txBody>
      </p:sp>
      <p:sp>
        <p:nvSpPr>
          <p:cNvPr id="16" name="Callout: Down Arrow 15">
            <a:extLst>
              <a:ext uri="{FF2B5EF4-FFF2-40B4-BE49-F238E27FC236}">
                <a16:creationId xmlns:a16="http://schemas.microsoft.com/office/drawing/2014/main" id="{E5E30FDC-8196-F799-B414-1793CA347A30}"/>
              </a:ext>
            </a:extLst>
          </p:cNvPr>
          <p:cNvSpPr/>
          <p:nvPr/>
        </p:nvSpPr>
        <p:spPr>
          <a:xfrm>
            <a:off x="8534063" y="1114170"/>
            <a:ext cx="2120537" cy="2230016"/>
          </a:xfrm>
          <a:prstGeom prst="downArrowCallou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IN" sz="2000" b="1" dirty="0" err="1">
                <a:solidFill>
                  <a:schemeClr val="tx1"/>
                </a:solidFill>
              </a:rPr>
              <a:t>यह</a:t>
            </a:r>
            <a:r>
              <a:rPr lang="en-IN" sz="2000" b="1" dirty="0">
                <a:solidFill>
                  <a:schemeClr val="tx1"/>
                </a:solidFill>
              </a:rPr>
              <a:t> </a:t>
            </a:r>
            <a:r>
              <a:rPr lang="en-IN" sz="2000" b="1" dirty="0" err="1">
                <a:solidFill>
                  <a:schemeClr val="tx1"/>
                </a:solidFill>
              </a:rPr>
              <a:t>प्रतिभूति</a:t>
            </a:r>
            <a:r>
              <a:rPr lang="en-IN" sz="2000" b="1" dirty="0">
                <a:solidFill>
                  <a:schemeClr val="tx1"/>
                </a:solidFill>
              </a:rPr>
              <a:t> </a:t>
            </a:r>
            <a:r>
              <a:rPr lang="en-IN" sz="2000" b="1" dirty="0" err="1">
                <a:solidFill>
                  <a:schemeClr val="tx1"/>
                </a:solidFill>
              </a:rPr>
              <a:t>बाज़ार</a:t>
            </a:r>
            <a:r>
              <a:rPr lang="en-IN" sz="2000" b="1" dirty="0">
                <a:solidFill>
                  <a:schemeClr val="tx1"/>
                </a:solidFill>
              </a:rPr>
              <a:t> </a:t>
            </a:r>
            <a:r>
              <a:rPr lang="en-IN" sz="2000" b="1" dirty="0" err="1">
                <a:solidFill>
                  <a:schemeClr val="tx1"/>
                </a:solidFill>
              </a:rPr>
              <a:t>में</a:t>
            </a:r>
            <a:r>
              <a:rPr lang="en-IN" sz="2000" b="1" dirty="0">
                <a:solidFill>
                  <a:schemeClr val="tx1"/>
                </a:solidFill>
              </a:rPr>
              <a:t> </a:t>
            </a:r>
            <a:r>
              <a:rPr lang="en-IN" sz="2000" b="1" dirty="0" err="1">
                <a:solidFill>
                  <a:schemeClr val="tx1"/>
                </a:solidFill>
              </a:rPr>
              <a:t>धोखाधड़ी</a:t>
            </a:r>
            <a:r>
              <a:rPr lang="en-IN" sz="2000" b="1" dirty="0">
                <a:solidFill>
                  <a:schemeClr val="tx1"/>
                </a:solidFill>
              </a:rPr>
              <a:t> </a:t>
            </a:r>
            <a:r>
              <a:rPr lang="en-IN" sz="2000" b="1" dirty="0" err="1">
                <a:solidFill>
                  <a:schemeClr val="tx1"/>
                </a:solidFill>
              </a:rPr>
              <a:t>और</a:t>
            </a:r>
            <a:r>
              <a:rPr lang="en-IN" sz="2000" b="1" dirty="0">
                <a:solidFill>
                  <a:schemeClr val="tx1"/>
                </a:solidFill>
              </a:rPr>
              <a:t> </a:t>
            </a:r>
            <a:r>
              <a:rPr lang="en-IN" sz="2000" b="1" dirty="0" err="1">
                <a:solidFill>
                  <a:schemeClr val="tx1"/>
                </a:solidFill>
              </a:rPr>
              <a:t>अनुचित</a:t>
            </a:r>
            <a:r>
              <a:rPr lang="en-IN" sz="2000" b="1" dirty="0">
                <a:solidFill>
                  <a:schemeClr val="tx1"/>
                </a:solidFill>
              </a:rPr>
              <a:t> </a:t>
            </a:r>
            <a:r>
              <a:rPr lang="en-IN" sz="2000" b="1" dirty="0" err="1">
                <a:solidFill>
                  <a:schemeClr val="tx1"/>
                </a:solidFill>
              </a:rPr>
              <a:t>व्यापार</a:t>
            </a:r>
            <a:r>
              <a:rPr lang="en-IN" sz="2000" b="1" dirty="0">
                <a:solidFill>
                  <a:schemeClr val="tx1"/>
                </a:solidFill>
              </a:rPr>
              <a:t> </a:t>
            </a:r>
            <a:r>
              <a:rPr lang="en-IN" sz="2000" b="1" dirty="0" err="1">
                <a:solidFill>
                  <a:schemeClr val="tx1"/>
                </a:solidFill>
              </a:rPr>
              <a:t>प्रथाओं</a:t>
            </a:r>
            <a:r>
              <a:rPr lang="en-IN" sz="2000" b="1" dirty="0">
                <a:solidFill>
                  <a:schemeClr val="tx1"/>
                </a:solidFill>
              </a:rPr>
              <a:t> </a:t>
            </a:r>
            <a:r>
              <a:rPr lang="en-IN" sz="2000" b="1" dirty="0" err="1">
                <a:solidFill>
                  <a:schemeClr val="tx1"/>
                </a:solidFill>
              </a:rPr>
              <a:t>को</a:t>
            </a:r>
            <a:r>
              <a:rPr lang="en-IN" sz="2000" b="1" dirty="0">
                <a:solidFill>
                  <a:schemeClr val="tx1"/>
                </a:solidFill>
              </a:rPr>
              <a:t> </a:t>
            </a:r>
            <a:r>
              <a:rPr lang="en-IN" sz="2000" b="1" dirty="0" err="1">
                <a:solidFill>
                  <a:schemeClr val="tx1"/>
                </a:solidFill>
              </a:rPr>
              <a:t>रोकता</a:t>
            </a:r>
            <a:r>
              <a:rPr lang="en-IN" sz="2000" b="1" dirty="0">
                <a:solidFill>
                  <a:schemeClr val="tx1"/>
                </a:solidFill>
              </a:rPr>
              <a:t> </a:t>
            </a:r>
            <a:r>
              <a:rPr lang="en-IN" sz="2000" b="1" dirty="0" err="1">
                <a:solidFill>
                  <a:schemeClr val="tx1"/>
                </a:solidFill>
              </a:rPr>
              <a:t>है</a:t>
            </a:r>
            <a:r>
              <a:rPr lang="en-IN" sz="2000" b="1" dirty="0">
                <a:solidFill>
                  <a:schemeClr val="tx1"/>
                </a:solidFill>
              </a:rPr>
              <a:t>। </a:t>
            </a:r>
          </a:p>
        </p:txBody>
      </p:sp>
      <p:sp>
        <p:nvSpPr>
          <p:cNvPr id="3" name="Arrow: Notched Right 2">
            <a:extLst>
              <a:ext uri="{FF2B5EF4-FFF2-40B4-BE49-F238E27FC236}">
                <a16:creationId xmlns:a16="http://schemas.microsoft.com/office/drawing/2014/main" id="{F821CBEE-8EDA-7D45-7517-AECABAD34866}"/>
              </a:ext>
            </a:extLst>
          </p:cNvPr>
          <p:cNvSpPr/>
          <p:nvPr/>
        </p:nvSpPr>
        <p:spPr>
          <a:xfrm>
            <a:off x="8115295" y="154287"/>
            <a:ext cx="546652" cy="606750"/>
          </a:xfrm>
          <a:prstGeom prst="notchedRigh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4" name="Arrow: Notched Right 3">
            <a:extLst>
              <a:ext uri="{FF2B5EF4-FFF2-40B4-BE49-F238E27FC236}">
                <a16:creationId xmlns:a16="http://schemas.microsoft.com/office/drawing/2014/main" id="{3EE24ABD-2DDF-8271-9445-F0132AD97F53}"/>
              </a:ext>
            </a:extLst>
          </p:cNvPr>
          <p:cNvSpPr/>
          <p:nvPr/>
        </p:nvSpPr>
        <p:spPr>
          <a:xfrm rot="10578487">
            <a:off x="3174125" y="85854"/>
            <a:ext cx="546652" cy="606750"/>
          </a:xfrm>
          <a:prstGeom prst="notchedRightArrow">
            <a:avLst/>
          </a:prstGeom>
          <a:solidFill>
            <a:schemeClr val="accent1">
              <a:lumMod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68798073"/>
      </p:ext>
    </p:extLst>
  </p:cSld>
  <p:clrMapOvr>
    <a:masterClrMapping/>
  </p:clrMapOvr>
  <p:transition spd="slow" advTm="194377">
    <p:wheel spokes="1"/>
    <p:sndAc>
      <p:stSnd>
        <p:snd r:embed="rId2" name="chimes.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wheel(1)">
                                      <p:cBhvr>
                                        <p:cTn id="10" dur="2000"/>
                                        <p:tgtEl>
                                          <p:spTgt spid="4"/>
                                        </p:tgtEl>
                                      </p:cBhvr>
                                    </p:animEffect>
                                  </p:childTnLst>
                                </p:cTn>
                              </p:par>
                              <p:par>
                                <p:cTn id="11" presetID="21" presetClass="entr" presetSubtype="1"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animEffect transition="in" filter="wheel(1)">
                                      <p:cBhvr>
                                        <p:cTn id="13" dur="2000"/>
                                        <p:tgtEl>
                                          <p:spTgt spid="3"/>
                                        </p:tgtEl>
                                      </p:cBhvr>
                                    </p:animEffect>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grpId="0" nodeType="click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ox(in)">
                                      <p:cBhvr>
                                        <p:cTn id="18" dur="20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26" presetClass="emph" presetSubtype="0" fill="hold" grpId="1" nodeType="clickEffect">
                                  <p:stCondLst>
                                    <p:cond delay="0"/>
                                  </p:stCondLst>
                                  <p:childTnLst>
                                    <p:animEffect transition="out" filter="fade">
                                      <p:cBhvr>
                                        <p:cTn id="22" dur="500" tmFilter="0, 0; .2, .5; .8, .5; 1, 0"/>
                                        <p:tgtEl>
                                          <p:spTgt spid="9"/>
                                        </p:tgtEl>
                                      </p:cBhvr>
                                    </p:animEffect>
                                    <p:animScale>
                                      <p:cBhvr>
                                        <p:cTn id="23" dur="250" autoRev="1" fill="hold"/>
                                        <p:tgtEl>
                                          <p:spTgt spid="9"/>
                                        </p:tgtEl>
                                      </p:cBhvr>
                                      <p:by x="105000" y="105000"/>
                                    </p:animScale>
                                  </p:childTnLst>
                                </p:cTn>
                              </p:par>
                            </p:childTnLst>
                          </p:cTn>
                        </p:par>
                      </p:childTnLst>
                    </p:cTn>
                  </p:par>
                  <p:par>
                    <p:cTn id="24" fill="hold">
                      <p:stCondLst>
                        <p:cond delay="indefinite"/>
                      </p:stCondLst>
                      <p:childTnLst>
                        <p:par>
                          <p:cTn id="25" fill="hold">
                            <p:stCondLst>
                              <p:cond delay="0"/>
                            </p:stCondLst>
                            <p:childTnLst>
                              <p:par>
                                <p:cTn id="26" presetID="45"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2000"/>
                                        <p:tgtEl>
                                          <p:spTgt spid="13"/>
                                        </p:tgtEl>
                                      </p:cBhvr>
                                    </p:animEffect>
                                    <p:anim calcmode="lin" valueType="num">
                                      <p:cBhvr>
                                        <p:cTn id="29" dur="2000" fill="hold"/>
                                        <p:tgtEl>
                                          <p:spTgt spid="13"/>
                                        </p:tgtEl>
                                        <p:attrNameLst>
                                          <p:attrName>ppt_w</p:attrName>
                                        </p:attrNameLst>
                                      </p:cBhvr>
                                      <p:tavLst>
                                        <p:tav tm="0" fmla="#ppt_w*sin(2.5*pi*$)">
                                          <p:val>
                                            <p:fltVal val="0"/>
                                          </p:val>
                                        </p:tav>
                                        <p:tav tm="100000">
                                          <p:val>
                                            <p:fltVal val="1"/>
                                          </p:val>
                                        </p:tav>
                                      </p:tavLst>
                                    </p:anim>
                                    <p:anim calcmode="lin" valueType="num">
                                      <p:cBhvr>
                                        <p:cTn id="30" dur="2000" fill="hold"/>
                                        <p:tgtEl>
                                          <p:spTgt spid="13"/>
                                        </p:tgtEl>
                                        <p:attrNameLst>
                                          <p:attrName>ppt_h</p:attrName>
                                        </p:attrNameLst>
                                      </p:cBhvr>
                                      <p:tavLst>
                                        <p:tav tm="0">
                                          <p:val>
                                            <p:strVal val="#ppt_h"/>
                                          </p:val>
                                        </p:tav>
                                        <p:tav tm="100000">
                                          <p:val>
                                            <p:strVal val="#ppt_h"/>
                                          </p:val>
                                        </p:tav>
                                      </p:tavLst>
                                    </p:anim>
                                  </p:childTnLst>
                                </p:cTn>
                              </p:par>
                              <p:par>
                                <p:cTn id="31" presetID="45" presetClass="entr" presetSubtype="0" fill="hold" grpId="0" nodeType="withEffect">
                                  <p:stCondLst>
                                    <p:cond delay="0"/>
                                  </p:stCondLst>
                                  <p:childTnLst>
                                    <p:set>
                                      <p:cBhvr>
                                        <p:cTn id="32" dur="1" fill="hold">
                                          <p:stCondLst>
                                            <p:cond delay="0"/>
                                          </p:stCondLst>
                                        </p:cTn>
                                        <p:tgtEl>
                                          <p:spTgt spid="14"/>
                                        </p:tgtEl>
                                        <p:attrNameLst>
                                          <p:attrName>style.visibility</p:attrName>
                                        </p:attrNameLst>
                                      </p:cBhvr>
                                      <p:to>
                                        <p:strVal val="visible"/>
                                      </p:to>
                                    </p:set>
                                    <p:animEffect transition="in" filter="fade">
                                      <p:cBhvr>
                                        <p:cTn id="33" dur="2000"/>
                                        <p:tgtEl>
                                          <p:spTgt spid="14"/>
                                        </p:tgtEl>
                                      </p:cBhvr>
                                    </p:animEffect>
                                    <p:anim calcmode="lin" valueType="num">
                                      <p:cBhvr>
                                        <p:cTn id="34" dur="2000" fill="hold"/>
                                        <p:tgtEl>
                                          <p:spTgt spid="14"/>
                                        </p:tgtEl>
                                        <p:attrNameLst>
                                          <p:attrName>ppt_w</p:attrName>
                                        </p:attrNameLst>
                                      </p:cBhvr>
                                      <p:tavLst>
                                        <p:tav tm="0" fmla="#ppt_w*sin(2.5*pi*$)">
                                          <p:val>
                                            <p:fltVal val="0"/>
                                          </p:val>
                                        </p:tav>
                                        <p:tav tm="100000">
                                          <p:val>
                                            <p:fltVal val="1"/>
                                          </p:val>
                                        </p:tav>
                                      </p:tavLst>
                                    </p:anim>
                                    <p:anim calcmode="lin" valueType="num">
                                      <p:cBhvr>
                                        <p:cTn id="35" dur="2000" fill="hold"/>
                                        <p:tgtEl>
                                          <p:spTgt spid="14"/>
                                        </p:tgtEl>
                                        <p:attrNameLst>
                                          <p:attrName>ppt_h</p:attrName>
                                        </p:attrNameLst>
                                      </p:cBhvr>
                                      <p:tavLst>
                                        <p:tav tm="0">
                                          <p:val>
                                            <p:strVal val="#ppt_h"/>
                                          </p:val>
                                        </p:tav>
                                        <p:tav tm="100000">
                                          <p:val>
                                            <p:strVal val="#ppt_h"/>
                                          </p:val>
                                        </p:tav>
                                      </p:tavLst>
                                    </p:anim>
                                  </p:childTnLst>
                                </p:cTn>
                              </p:par>
                              <p:par>
                                <p:cTn id="36" presetID="45" presetClass="entr" presetSubtype="0" fill="hold" grpId="0"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fade">
                                      <p:cBhvr>
                                        <p:cTn id="38" dur="2000"/>
                                        <p:tgtEl>
                                          <p:spTgt spid="15"/>
                                        </p:tgtEl>
                                      </p:cBhvr>
                                    </p:animEffect>
                                    <p:anim calcmode="lin" valueType="num">
                                      <p:cBhvr>
                                        <p:cTn id="39" dur="2000" fill="hold"/>
                                        <p:tgtEl>
                                          <p:spTgt spid="15"/>
                                        </p:tgtEl>
                                        <p:attrNameLst>
                                          <p:attrName>ppt_w</p:attrName>
                                        </p:attrNameLst>
                                      </p:cBhvr>
                                      <p:tavLst>
                                        <p:tav tm="0" fmla="#ppt_w*sin(2.5*pi*$)">
                                          <p:val>
                                            <p:fltVal val="0"/>
                                          </p:val>
                                        </p:tav>
                                        <p:tav tm="100000">
                                          <p:val>
                                            <p:fltVal val="1"/>
                                          </p:val>
                                        </p:tav>
                                      </p:tavLst>
                                    </p:anim>
                                    <p:anim calcmode="lin" valueType="num">
                                      <p:cBhvr>
                                        <p:cTn id="40" dur="2000" fill="hold"/>
                                        <p:tgtEl>
                                          <p:spTgt spid="15"/>
                                        </p:tgtEl>
                                        <p:attrNameLst>
                                          <p:attrName>ppt_h</p:attrName>
                                        </p:attrNameLst>
                                      </p:cBhvr>
                                      <p:tavLst>
                                        <p:tav tm="0">
                                          <p:val>
                                            <p:strVal val="#ppt_h"/>
                                          </p:val>
                                        </p:tav>
                                        <p:tav tm="100000">
                                          <p:val>
                                            <p:strVal val="#ppt_h"/>
                                          </p:val>
                                        </p:tav>
                                      </p:tavLst>
                                    </p:anim>
                                  </p:childTnLst>
                                </p:cTn>
                              </p:par>
                              <p:par>
                                <p:cTn id="41" presetID="45"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animEffect transition="in" filter="fade">
                                      <p:cBhvr>
                                        <p:cTn id="43" dur="2000"/>
                                        <p:tgtEl>
                                          <p:spTgt spid="16"/>
                                        </p:tgtEl>
                                      </p:cBhvr>
                                    </p:animEffect>
                                    <p:anim calcmode="lin" valueType="num">
                                      <p:cBhvr>
                                        <p:cTn id="44" dur="2000" fill="hold"/>
                                        <p:tgtEl>
                                          <p:spTgt spid="16"/>
                                        </p:tgtEl>
                                        <p:attrNameLst>
                                          <p:attrName>ppt_w</p:attrName>
                                        </p:attrNameLst>
                                      </p:cBhvr>
                                      <p:tavLst>
                                        <p:tav tm="0" fmla="#ppt_w*sin(2.5*pi*$)">
                                          <p:val>
                                            <p:fltVal val="0"/>
                                          </p:val>
                                        </p:tav>
                                        <p:tav tm="100000">
                                          <p:val>
                                            <p:fltVal val="1"/>
                                          </p:val>
                                        </p:tav>
                                      </p:tavLst>
                                    </p:anim>
                                    <p:anim calcmode="lin" valueType="num">
                                      <p:cBhvr>
                                        <p:cTn id="45" dur="2000" fill="hold"/>
                                        <p:tgtEl>
                                          <p:spTgt spid="16"/>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Graphic spid="9" grpId="0">
        <p:bldAsOne/>
      </p:bldGraphic>
      <p:bldGraphic spid="9" grpId="1">
        <p:bldAsOne/>
      </p:bldGraphic>
      <p:bldP spid="13" grpId="0" animBg="1"/>
      <p:bldP spid="14" grpId="0" animBg="1"/>
      <p:bldP spid="15" grpId="0" animBg="1"/>
      <p:bldP spid="16" grpId="0" animBg="1"/>
      <p:bldP spid="3" grpId="0" animBg="1"/>
      <p:bldP spid="4"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TIMING" val="|1.7|1.9"/>
</p:tagLst>
</file>

<file path=ppt/tags/tag2.xml><?xml version="1.0" encoding="utf-8"?>
<p:tagLst xmlns:a="http://schemas.openxmlformats.org/drawingml/2006/main" xmlns:r="http://schemas.openxmlformats.org/officeDocument/2006/relationships" xmlns:p="http://schemas.openxmlformats.org/presentationml/2006/main">
  <p:tag name="TIMING" val="|2.3|3.5"/>
</p:tagLst>
</file>

<file path=ppt/tags/tag3.xml><?xml version="1.0" encoding="utf-8"?>
<p:tagLst xmlns:a="http://schemas.openxmlformats.org/drawingml/2006/main" xmlns:r="http://schemas.openxmlformats.org/officeDocument/2006/relationships" xmlns:p="http://schemas.openxmlformats.org/presentationml/2006/main">
  <p:tag name="TIMING" val="|23.5|2|1|0.8"/>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arallax">
  <a:themeElements>
    <a:clrScheme name="Parallax">
      <a:dk1>
        <a:sysClr val="windowText" lastClr="000000"/>
      </a:dk1>
      <a:lt1>
        <a:sysClr val="window" lastClr="FFFFFF"/>
      </a:lt1>
      <a:dk2>
        <a:srgbClr val="212121"/>
      </a:dk2>
      <a:lt2>
        <a:srgbClr val="CDD0D1"/>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Parallax">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rallax">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Parallax</Template>
  <TotalTime>803</TotalTime>
  <Words>1109</Words>
  <Application>Microsoft Office PowerPoint</Application>
  <PresentationFormat>Widescreen</PresentationFormat>
  <Paragraphs>133</Paragraphs>
  <Slides>15</Slides>
  <Notes>1</Notes>
  <HiddenSlides>0</HiddenSlides>
  <MMClips>0</MMClips>
  <ScaleCrop>false</ScaleCrop>
  <HeadingPairs>
    <vt:vector size="8" baseType="variant">
      <vt:variant>
        <vt:lpstr>Fonts Used</vt:lpstr>
      </vt:variant>
      <vt:variant>
        <vt:i4>11</vt:i4>
      </vt:variant>
      <vt:variant>
        <vt:lpstr>Theme</vt:lpstr>
      </vt:variant>
      <vt:variant>
        <vt:i4>1</vt:i4>
      </vt:variant>
      <vt:variant>
        <vt:lpstr>Slide Titles</vt:lpstr>
      </vt:variant>
      <vt:variant>
        <vt:i4>15</vt:i4>
      </vt:variant>
      <vt:variant>
        <vt:lpstr>Custom Shows</vt:lpstr>
      </vt:variant>
      <vt:variant>
        <vt:i4>1</vt:i4>
      </vt:variant>
    </vt:vector>
  </HeadingPairs>
  <TitlesOfParts>
    <vt:vector size="28" baseType="lpstr">
      <vt:lpstr>Arial</vt:lpstr>
      <vt:lpstr>Arial Black</vt:lpstr>
      <vt:lpstr>Bauhaus 93</vt:lpstr>
      <vt:lpstr>Bodoni MT Black</vt:lpstr>
      <vt:lpstr>Broadway</vt:lpstr>
      <vt:lpstr>Calibri</vt:lpstr>
      <vt:lpstr>Corbel</vt:lpstr>
      <vt:lpstr>Forte</vt:lpstr>
      <vt:lpstr>Franklin Gothic Heavy</vt:lpstr>
      <vt:lpstr>Rockwell Extra Bold</vt:lpstr>
      <vt:lpstr>Wingdings</vt:lpstr>
      <vt:lpstr>Parallax</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Custom Show 1</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bhoopendra deshmukh</dc:creator>
  <cp:lastModifiedBy>bhoopendra deshmukh</cp:lastModifiedBy>
  <cp:revision>34</cp:revision>
  <dcterms:created xsi:type="dcterms:W3CDTF">2022-12-01T14:33:34Z</dcterms:created>
  <dcterms:modified xsi:type="dcterms:W3CDTF">2025-10-29T13:43:35Z</dcterms:modified>
</cp:coreProperties>
</file>